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6"/>
  </p:sldMasterIdLst>
  <p:notesMasterIdLst>
    <p:notesMasterId r:id="rId36"/>
  </p:notesMasterIdLst>
  <p:sldIdLst>
    <p:sldId id="256" r:id="rId27"/>
    <p:sldId id="259" r:id="rId28"/>
    <p:sldId id="260" r:id="rId29"/>
    <p:sldId id="261" r:id="rId30"/>
    <p:sldId id="262" r:id="rId31"/>
    <p:sldId id="263" r:id="rId32"/>
    <p:sldId id="264" r:id="rId33"/>
    <p:sldId id="265"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545" autoAdjust="0"/>
  </p:normalViewPr>
  <p:slideViewPr>
    <p:cSldViewPr snapToGrid="0">
      <p:cViewPr>
        <p:scale>
          <a:sx n="80" d="100"/>
          <a:sy n="80" d="100"/>
        </p:scale>
        <p:origin x="-5" y="-5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Master" Target="slideMasters/slideMaster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 Target="slides/slide8.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2.xml"/><Relationship Id="rId36" Type="http://schemas.openxmlformats.org/officeDocument/2006/relationships/notesMaster" Target="notesMasters/notesMaster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1537C-89F5-4D8B-BA7A-87A73DC313A3}" type="datetimeFigureOut">
              <a:rPr lang="en-US" smtClean="0"/>
              <a:t>10/7/2015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1EBD6-2281-484A-81A9-DD84E6C0C73D}" type="slidenum">
              <a:rPr lang="en-US" smtClean="0"/>
              <a:t>‹#›</a:t>
            </a:fld>
            <a:endParaRPr lang="en-US"/>
          </a:p>
        </p:txBody>
      </p:sp>
    </p:spTree>
    <p:extLst>
      <p:ext uri="{BB962C8B-B14F-4D97-AF65-F5344CB8AC3E}">
        <p14:creationId xmlns:p14="http://schemas.microsoft.com/office/powerpoint/2010/main" val="36515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a brief</a:t>
            </a:r>
            <a:r>
              <a:rPr lang="en-US" baseline="0" dirty="0" smtClean="0"/>
              <a:t> introduction to Puzzle Oracle. This presentation is to be viewed as a Microsoft "Mix" because the annotations add an important component. The Puzzle Oracle is an windows executable program. It is designed to be self-contained – everything it needs is on a thumb drive, including the program itself. It does not require administrator </a:t>
            </a:r>
            <a:r>
              <a:rPr lang="en-US" baseline="0" dirty="0" err="1" smtClean="0"/>
              <a:t>preveleges</a:t>
            </a:r>
            <a:r>
              <a:rPr lang="en-US" baseline="0" dirty="0" smtClean="0"/>
              <a:t> to run and does not access the network or any other location on the PC. Let's take a look at the thumb drive contents….</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1</a:t>
            </a:fld>
            <a:endParaRPr lang="en-US"/>
          </a:p>
        </p:txBody>
      </p:sp>
    </p:spTree>
    <p:extLst>
      <p:ext uri="{BB962C8B-B14F-4D97-AF65-F5344CB8AC3E}">
        <p14:creationId xmlns:p14="http://schemas.microsoft.com/office/powerpoint/2010/main" val="299501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is located under</a:t>
            </a:r>
            <a:r>
              <a:rPr lang="en-US" baseline="0" dirty="0" smtClean="0"/>
              <a:t> the "</a:t>
            </a:r>
            <a:r>
              <a:rPr lang="en-US" baseline="0" dirty="0" err="1" smtClean="0"/>
              <a:t>PuzzleOracle</a:t>
            </a:r>
            <a:r>
              <a:rPr lang="en-US" baseline="0" dirty="0" smtClean="0"/>
              <a:t>" top-level directory on the thumb drive. The program itself is here. There are two data files also in this directory – these provide information about puzzles and teams. The relevant portions of these files are encrypted so team members gain no benefit by looking into them. There is also a logs sub directory. The Puzzle Oracle logs all questions asked of it into one or more log files in this directory.</a:t>
            </a:r>
          </a:p>
          <a:p>
            <a:endParaRPr lang="en-US" baseline="0" dirty="0" smtClean="0"/>
          </a:p>
          <a:p>
            <a:r>
              <a:rPr lang="en-US" baseline="0" dirty="0" smtClean="0"/>
              <a:t>The rest of this brief introduction focuses on the Puzzle Oracle user interface. Clicking/starting the Puzzle Oracle program &lt;here&gt; launches the start screen which we see next…</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2</a:t>
            </a:fld>
            <a:endParaRPr lang="en-US"/>
          </a:p>
        </p:txBody>
      </p:sp>
    </p:spTree>
    <p:extLst>
      <p:ext uri="{BB962C8B-B14F-4D97-AF65-F5344CB8AC3E}">
        <p14:creationId xmlns:p14="http://schemas.microsoft.com/office/powerpoint/2010/main" val="297054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start screen. F1 toggles full-screen mode.</a:t>
            </a:r>
            <a:r>
              <a:rPr lang="en-US" baseline="0" dirty="0" smtClean="0"/>
              <a:t> In future versions, full-screen may be the only option, to minimize distractions. You'll notice that the team name is listed on the top – each instance of the Puzzle Oracle is intended for a single </a:t>
            </a:r>
            <a:r>
              <a:rPr lang="en-US" baseline="0" dirty="0" err="1" smtClean="0"/>
              <a:t>teamThe</a:t>
            </a:r>
            <a:r>
              <a:rPr lang="en-US" baseline="0" dirty="0" smtClean="0"/>
              <a:t> Puzzle Oracle uses the machine name and the data files to identify the team. </a:t>
            </a:r>
            <a:r>
              <a:rPr lang="en-US" baseline="0" dirty="0" smtClean="0"/>
              <a:t>. It is very important that this is correct to facilitate correct processing of oracle log files (these files are use to provide intermediate standings). </a:t>
            </a:r>
            <a:endParaRPr lang="en-US" baseline="0" dirty="0" smtClean="0"/>
          </a:p>
          <a:p>
            <a:endParaRPr lang="en-US" baseline="0" dirty="0" smtClean="0"/>
          </a:p>
          <a:p>
            <a:r>
              <a:rPr lang="en-US" baseline="0" dirty="0" smtClean="0"/>
              <a:t>To progress beyond the start screen an instructor must enter a valid start code. Thus, this program cannot be started by a player (or if they do, they have to get an instructor to enter the start code.) On entering a valid start code we get to the next screen – the puzzle number entry screen….</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3</a:t>
            </a:fld>
            <a:endParaRPr lang="en-US"/>
          </a:p>
        </p:txBody>
      </p:sp>
    </p:spTree>
    <p:extLst>
      <p:ext uri="{BB962C8B-B14F-4D97-AF65-F5344CB8AC3E}">
        <p14:creationId xmlns:p14="http://schemas.microsoft.com/office/powerpoint/2010/main" val="126930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Puzzle Number entry screen</a:t>
            </a:r>
            <a:r>
              <a:rPr lang="en-US" baseline="0" dirty="0" smtClean="0"/>
              <a:t> is simple – it is expecting a 3-digit number to be typed in. On entering the 3-digit number of a valid puzzle, the Puzzle Oracle goes on to display the puzzle name, and starts accepting solution attempts, as is shown on the next screen…</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4</a:t>
            </a:fld>
            <a:endParaRPr lang="en-US"/>
          </a:p>
        </p:txBody>
      </p:sp>
    </p:spTree>
    <p:extLst>
      <p:ext uri="{BB962C8B-B14F-4D97-AF65-F5344CB8AC3E}">
        <p14:creationId xmlns:p14="http://schemas.microsoft.com/office/powerpoint/2010/main" val="362731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 valid puzzle number has been entered (previous screen)</a:t>
            </a:r>
            <a:r>
              <a:rPr lang="en-US" baseline="0" dirty="0" smtClean="0"/>
              <a:t> focus shifts to the edit box labeled "Your Answer". (Note: verify that the displayed puzzle name matches the name of your puzzle.) As soon as the user starts typing into the edit box a button pops up inviting to submit your solution, as seen on the next slide…</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5</a:t>
            </a:fld>
            <a:endParaRPr lang="en-US"/>
          </a:p>
        </p:txBody>
      </p:sp>
    </p:spTree>
    <p:extLst>
      <p:ext uri="{BB962C8B-B14F-4D97-AF65-F5344CB8AC3E}">
        <p14:creationId xmlns:p14="http://schemas.microsoft.com/office/powerpoint/2010/main" val="301077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the user has entered Bowman Bay. Clicking on "Ask the oracle" (or simply</a:t>
            </a:r>
            <a:r>
              <a:rPr lang="en-US" baseline="0" dirty="0" smtClean="0"/>
              <a:t> pressing the enter key) will submit your solution attempt to the oracle, which will check your response and respond accordingly. "Bowman Bay" happens to be the correct answer to this puzzle, as is clear from the Oracle's response on the next slide…</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6</a:t>
            </a:fld>
            <a:endParaRPr lang="en-US"/>
          </a:p>
        </p:txBody>
      </p:sp>
    </p:spTree>
    <p:extLst>
      <p:ext uri="{BB962C8B-B14F-4D97-AF65-F5344CB8AC3E}">
        <p14:creationId xmlns:p14="http://schemas.microsoft.com/office/powerpoint/2010/main" val="2889524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Oracle</a:t>
            </a:r>
            <a:r>
              <a:rPr lang="en-US" baseline="0" dirty="0" smtClean="0"/>
              <a:t> responds "Correct!" and follows that up with important further instructions.</a:t>
            </a:r>
          </a:p>
          <a:p>
            <a:endParaRPr lang="en-US" baseline="0" dirty="0" smtClean="0"/>
          </a:p>
          <a:p>
            <a:r>
              <a:rPr lang="en-US" baseline="0" dirty="0" smtClean="0"/>
              <a:t>So having successfully verified the solution to one puzzle, puzzle with number 101 called "Laser 1", how do you attempt the answer to another puzzle? </a:t>
            </a:r>
          </a:p>
          <a:p>
            <a:endParaRPr lang="en-US" baseline="0" dirty="0" smtClean="0"/>
          </a:p>
          <a:p>
            <a:r>
              <a:rPr lang="en-US" baseline="0" dirty="0" smtClean="0"/>
              <a:t>You simply enter another puzzle number into the topmost edit box and the screen resets to the puzzle number entry view. The system will also spontaneously reset to the puzzle number entry view after the system has been idle for some time.</a:t>
            </a:r>
          </a:p>
          <a:p>
            <a:endParaRPr lang="en-US" baseline="0" dirty="0" smtClean="0"/>
          </a:p>
          <a:p>
            <a:r>
              <a:rPr lang="en-US" baseline="0" dirty="0" smtClean="0"/>
              <a:t>Back to the puzzle entry view…</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7</a:t>
            </a:fld>
            <a:endParaRPr lang="en-US"/>
          </a:p>
        </p:txBody>
      </p:sp>
    </p:spTree>
    <p:extLst>
      <p:ext uri="{BB962C8B-B14F-4D97-AF65-F5344CB8AC3E}">
        <p14:creationId xmlns:p14="http://schemas.microsoft.com/office/powerpoint/2010/main" val="159202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now check other puzzles. </a:t>
            </a:r>
          </a:p>
          <a:p>
            <a:endParaRPr lang="en-US" dirty="0" smtClean="0"/>
          </a:p>
          <a:p>
            <a:r>
              <a:rPr lang="en-US" dirty="0" smtClean="0"/>
              <a:t>The Puzzle</a:t>
            </a:r>
            <a:r>
              <a:rPr lang="en-US" baseline="0" dirty="0" smtClean="0"/>
              <a:t> Oracle is not intended to be closed by team members. Attempting to close the program brings up an "exit screen" which once again requests for an instructor-provided exit code – as we see on the next slide…</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8</a:t>
            </a:fld>
            <a:endParaRPr lang="en-US"/>
          </a:p>
        </p:txBody>
      </p:sp>
    </p:spTree>
    <p:extLst>
      <p:ext uri="{BB962C8B-B14F-4D97-AF65-F5344CB8AC3E}">
        <p14:creationId xmlns:p14="http://schemas.microsoft.com/office/powerpoint/2010/main" val="11927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exit screen.</a:t>
            </a:r>
            <a:r>
              <a:rPr lang="en-US" baseline="0" dirty="0" smtClean="0"/>
              <a:t> You get here if you attempt to close the program by "normal methods" which include clicking on the windows close button or typing ALT-F4. If you get to this screen by accident, simply press the ESC key or type a random code to get back to the Puzzle number entry screen. If the user enters a valid exit code the program exits.</a:t>
            </a:r>
          </a:p>
          <a:p>
            <a:endParaRPr lang="en-US" baseline="0" dirty="0" smtClean="0"/>
          </a:p>
          <a:p>
            <a:r>
              <a:rPr lang="en-US" baseline="0" dirty="0" smtClean="0"/>
              <a:t>Note: if you kill the program using the task manager or some other mechanism that directly kills processes you will not get this screen and the program will simply exit. If you attempt to start the program again it will of course start at the entry screen, which requires the instructor-provided entry code.</a:t>
            </a:r>
          </a:p>
          <a:p>
            <a:endParaRPr lang="en-US" baseline="0" dirty="0" smtClean="0"/>
          </a:p>
          <a:p>
            <a:r>
              <a:rPr lang="en-US" baseline="0" dirty="0" smtClean="0"/>
              <a:t>This concludes the brief introduction to the puzzle oracle.</a:t>
            </a:r>
            <a:endParaRPr lang="en-US" dirty="0"/>
          </a:p>
        </p:txBody>
      </p:sp>
      <p:sp>
        <p:nvSpPr>
          <p:cNvPr id="4" name="Slide Number Placeholder 3"/>
          <p:cNvSpPr>
            <a:spLocks noGrp="1"/>
          </p:cNvSpPr>
          <p:nvPr>
            <p:ph type="sldNum" sz="quarter" idx="10"/>
          </p:nvPr>
        </p:nvSpPr>
        <p:spPr/>
        <p:txBody>
          <a:bodyPr/>
          <a:lstStyle/>
          <a:p>
            <a:fld id="{E671EBD6-2281-484A-81A9-DD84E6C0C73D}" type="slidenum">
              <a:rPr lang="en-US" smtClean="0"/>
              <a:t>9</a:t>
            </a:fld>
            <a:endParaRPr lang="en-US"/>
          </a:p>
        </p:txBody>
      </p:sp>
    </p:spTree>
    <p:extLst>
      <p:ext uri="{BB962C8B-B14F-4D97-AF65-F5344CB8AC3E}">
        <p14:creationId xmlns:p14="http://schemas.microsoft.com/office/powerpoint/2010/main" val="44027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C272E8-16B6-4AB4-90DE-964812F4EFBD}"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30186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C272E8-16B6-4AB4-90DE-964812F4EFBD}"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42088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C272E8-16B6-4AB4-90DE-964812F4EFBD}"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200721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C272E8-16B6-4AB4-90DE-964812F4EFBD}"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207749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C272E8-16B6-4AB4-90DE-964812F4EFBD}"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2729614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C272E8-16B6-4AB4-90DE-964812F4EFBD}"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351989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C272E8-16B6-4AB4-90DE-964812F4EFBD}" type="datetimeFigureOut">
              <a:rPr lang="en-US" smtClean="0"/>
              <a:t>10/6/2015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317891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C272E8-16B6-4AB4-90DE-964812F4EFBD}" type="datetimeFigureOut">
              <a:rPr lang="en-US" smtClean="0"/>
              <a:t>10/6/2015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153688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C272E8-16B6-4AB4-90DE-964812F4EFBD}" type="datetimeFigureOut">
              <a:rPr lang="en-US" smtClean="0"/>
              <a:t>10/6/2015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205622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C272E8-16B6-4AB4-90DE-964812F4EFBD}"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197488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C272E8-16B6-4AB4-90DE-964812F4EFBD}"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E57C48-CB1C-46C8-ABAC-56F7F9BEEFDE}" type="slidenum">
              <a:rPr lang="en-US" smtClean="0"/>
              <a:t>‹#›</a:t>
            </a:fld>
            <a:endParaRPr lang="en-US"/>
          </a:p>
        </p:txBody>
      </p:sp>
    </p:spTree>
    <p:extLst>
      <p:ext uri="{BB962C8B-B14F-4D97-AF65-F5344CB8AC3E}">
        <p14:creationId xmlns:p14="http://schemas.microsoft.com/office/powerpoint/2010/main" val="41968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272E8-16B6-4AB4-90DE-964812F4EFBD}" type="datetimeFigureOut">
              <a:rPr lang="en-US" smtClean="0"/>
              <a:t>10/6/2015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E57C48-CB1C-46C8-ABAC-56F7F9BEEFDE}" type="slidenum">
              <a:rPr lang="en-US" smtClean="0"/>
              <a:t>‹#›</a:t>
            </a:fld>
            <a:endParaRPr lang="en-US"/>
          </a:p>
        </p:txBody>
      </p:sp>
    </p:spTree>
    <p:extLst>
      <p:ext uri="{BB962C8B-B14F-4D97-AF65-F5344CB8AC3E}">
        <p14:creationId xmlns:p14="http://schemas.microsoft.com/office/powerpoint/2010/main" val="4238304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video" Target="NULL" TargetMode="External"/><Relationship Id="rId7"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customXml" Target="../../customXml/item2.xml"/><Relationship Id="rId6" Type="http://schemas.microsoft.com/office/2007/relationships/media" Target="../media/media1.mp4"/><Relationship Id="rId5" Type="http://schemas.openxmlformats.org/officeDocument/2006/relationships/tags" Target="../tags/tag2.xml"/><Relationship Id="rId4" Type="http://schemas.openxmlformats.org/officeDocument/2006/relationships/customXml" Target="../../customXml/item1.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5.xml"/><Relationship Id="rId13" Type="http://schemas.openxmlformats.org/officeDocument/2006/relationships/image" Target="../media/image3.png"/><Relationship Id="rId3" Type="http://schemas.openxmlformats.org/officeDocument/2006/relationships/video" Target="NULL" TargetMode="External"/><Relationship Id="rId7" Type="http://schemas.openxmlformats.org/officeDocument/2006/relationships/customXml" Target="../../customXml/item5.xml"/><Relationship Id="rId12" Type="http://schemas.openxmlformats.org/officeDocument/2006/relationships/image" Target="../media/image1.png"/><Relationship Id="rId2" Type="http://schemas.openxmlformats.org/officeDocument/2006/relationships/tags" Target="../tags/tag3.xml"/><Relationship Id="rId1" Type="http://schemas.openxmlformats.org/officeDocument/2006/relationships/customXml" Target="../../customXml/item4.xml"/><Relationship Id="rId6" Type="http://schemas.microsoft.com/office/2007/relationships/media" Target="../media/media2.mp4"/><Relationship Id="rId11" Type="http://schemas.openxmlformats.org/officeDocument/2006/relationships/image" Target="../media/image2.png"/><Relationship Id="rId5" Type="http://schemas.openxmlformats.org/officeDocument/2006/relationships/tags" Target="../tags/tag4.xml"/><Relationship Id="rId10" Type="http://schemas.openxmlformats.org/officeDocument/2006/relationships/notesSlide" Target="../notesSlides/notesSlide2.xml"/><Relationship Id="rId4" Type="http://schemas.openxmlformats.org/officeDocument/2006/relationships/customXml" Target="../../customXml/item3.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3" Type="http://schemas.openxmlformats.org/officeDocument/2006/relationships/video" Target="NULL" TargetMode="External"/><Relationship Id="rId7" Type="http://schemas.openxmlformats.org/officeDocument/2006/relationships/customXml" Target="../../customXml/item8.xml"/><Relationship Id="rId12" Type="http://schemas.openxmlformats.org/officeDocument/2006/relationships/image" Target="../media/image1.png"/><Relationship Id="rId2" Type="http://schemas.openxmlformats.org/officeDocument/2006/relationships/tags" Target="../tags/tag6.xml"/><Relationship Id="rId1" Type="http://schemas.openxmlformats.org/officeDocument/2006/relationships/customXml" Target="../../customXml/item7.xml"/><Relationship Id="rId6" Type="http://schemas.microsoft.com/office/2007/relationships/media" Target="../media/media2.mp4"/><Relationship Id="rId11" Type="http://schemas.openxmlformats.org/officeDocument/2006/relationships/image" Target="../media/image4.png"/><Relationship Id="rId5" Type="http://schemas.openxmlformats.org/officeDocument/2006/relationships/tags" Target="../tags/tag7.xml"/><Relationship Id="rId10" Type="http://schemas.openxmlformats.org/officeDocument/2006/relationships/notesSlide" Target="../notesSlides/notesSlide3.xml"/><Relationship Id="rId4" Type="http://schemas.openxmlformats.org/officeDocument/2006/relationships/customXml" Target="../../customXml/item6.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7.png"/><Relationship Id="rId3" Type="http://schemas.openxmlformats.org/officeDocument/2006/relationships/video" Target="NULL" TargetMode="External"/><Relationship Id="rId7" Type="http://schemas.openxmlformats.org/officeDocument/2006/relationships/customXml" Target="../../customXml/item11.xml"/><Relationship Id="rId12" Type="http://schemas.openxmlformats.org/officeDocument/2006/relationships/image" Target="../media/image1.png"/><Relationship Id="rId2" Type="http://schemas.openxmlformats.org/officeDocument/2006/relationships/tags" Target="../tags/tag9.xml"/><Relationship Id="rId1" Type="http://schemas.openxmlformats.org/officeDocument/2006/relationships/customXml" Target="../../customXml/item10.xml"/><Relationship Id="rId6" Type="http://schemas.microsoft.com/office/2007/relationships/media" Target="../media/media3.mp4"/><Relationship Id="rId11" Type="http://schemas.openxmlformats.org/officeDocument/2006/relationships/image" Target="../media/image6.png"/><Relationship Id="rId5" Type="http://schemas.openxmlformats.org/officeDocument/2006/relationships/tags" Target="../tags/tag10.xml"/><Relationship Id="rId10" Type="http://schemas.openxmlformats.org/officeDocument/2006/relationships/notesSlide" Target="../notesSlides/notesSlide4.xml"/><Relationship Id="rId4" Type="http://schemas.openxmlformats.org/officeDocument/2006/relationships/customXml" Target="../../customXml/item9.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9.png"/><Relationship Id="rId3" Type="http://schemas.openxmlformats.org/officeDocument/2006/relationships/video" Target="NULL" TargetMode="External"/><Relationship Id="rId7" Type="http://schemas.openxmlformats.org/officeDocument/2006/relationships/customXml" Target="../../customXml/item14.xml"/><Relationship Id="rId12" Type="http://schemas.openxmlformats.org/officeDocument/2006/relationships/image" Target="../media/image1.png"/><Relationship Id="rId2" Type="http://schemas.openxmlformats.org/officeDocument/2006/relationships/tags" Target="../tags/tag12.xml"/><Relationship Id="rId1" Type="http://schemas.openxmlformats.org/officeDocument/2006/relationships/customXml" Target="../../customXml/item13.xml"/><Relationship Id="rId6" Type="http://schemas.microsoft.com/office/2007/relationships/media" Target="../media/media4.mp4"/><Relationship Id="rId11" Type="http://schemas.openxmlformats.org/officeDocument/2006/relationships/image" Target="../media/image8.png"/><Relationship Id="rId5" Type="http://schemas.openxmlformats.org/officeDocument/2006/relationships/tags" Target="../tags/tag13.xml"/><Relationship Id="rId10" Type="http://schemas.openxmlformats.org/officeDocument/2006/relationships/notesSlide" Target="../notesSlides/notesSlide5.xml"/><Relationship Id="rId4" Type="http://schemas.openxmlformats.org/officeDocument/2006/relationships/customXml" Target="../../customXml/item12.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1.png"/><Relationship Id="rId3" Type="http://schemas.openxmlformats.org/officeDocument/2006/relationships/video" Target="NULL" TargetMode="External"/><Relationship Id="rId7" Type="http://schemas.openxmlformats.org/officeDocument/2006/relationships/customXml" Target="../../customXml/item17.xml"/><Relationship Id="rId12" Type="http://schemas.openxmlformats.org/officeDocument/2006/relationships/image" Target="../media/image1.png"/><Relationship Id="rId2" Type="http://schemas.openxmlformats.org/officeDocument/2006/relationships/tags" Target="../tags/tag15.xml"/><Relationship Id="rId1" Type="http://schemas.openxmlformats.org/officeDocument/2006/relationships/customXml" Target="../../customXml/item16.xml"/><Relationship Id="rId6" Type="http://schemas.microsoft.com/office/2007/relationships/media" Target="../media/media5.mp4"/><Relationship Id="rId11" Type="http://schemas.openxmlformats.org/officeDocument/2006/relationships/image" Target="../media/image10.png"/><Relationship Id="rId5" Type="http://schemas.openxmlformats.org/officeDocument/2006/relationships/tags" Target="../tags/tag16.xml"/><Relationship Id="rId10" Type="http://schemas.openxmlformats.org/officeDocument/2006/relationships/notesSlide" Target="../notesSlides/notesSlide6.xml"/><Relationship Id="rId4" Type="http://schemas.openxmlformats.org/officeDocument/2006/relationships/customXml" Target="../../customXml/item15.xml"/><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3.png"/><Relationship Id="rId3" Type="http://schemas.openxmlformats.org/officeDocument/2006/relationships/video" Target="NULL" TargetMode="External"/><Relationship Id="rId7" Type="http://schemas.openxmlformats.org/officeDocument/2006/relationships/customXml" Target="../../customXml/item20.xml"/><Relationship Id="rId12" Type="http://schemas.openxmlformats.org/officeDocument/2006/relationships/image" Target="../media/image1.png"/><Relationship Id="rId2" Type="http://schemas.openxmlformats.org/officeDocument/2006/relationships/tags" Target="../tags/tag18.xml"/><Relationship Id="rId1" Type="http://schemas.openxmlformats.org/officeDocument/2006/relationships/customXml" Target="../../customXml/item19.xml"/><Relationship Id="rId6" Type="http://schemas.microsoft.com/office/2007/relationships/media" Target="../media/media6.mp4"/><Relationship Id="rId11" Type="http://schemas.openxmlformats.org/officeDocument/2006/relationships/image" Target="../media/image12.png"/><Relationship Id="rId5" Type="http://schemas.openxmlformats.org/officeDocument/2006/relationships/tags" Target="../tags/tag19.xml"/><Relationship Id="rId10" Type="http://schemas.openxmlformats.org/officeDocument/2006/relationships/notesSlide" Target="../notesSlides/notesSlide7.xml"/><Relationship Id="rId4" Type="http://schemas.openxmlformats.org/officeDocument/2006/relationships/customXml" Target="../../customXml/item18.xml"/><Relationship Id="rId9"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video" Target="NULL" TargetMode="External"/><Relationship Id="rId7"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customXml" Target="../../customXml/item22.xml"/><Relationship Id="rId6" Type="http://schemas.microsoft.com/office/2007/relationships/media" Target="../media/media7.mp4"/><Relationship Id="rId5" Type="http://schemas.openxmlformats.org/officeDocument/2006/relationships/tags" Target="../tags/tag22.xml"/><Relationship Id="rId10" Type="http://schemas.openxmlformats.org/officeDocument/2006/relationships/image" Target="../media/image1.png"/><Relationship Id="rId4" Type="http://schemas.openxmlformats.org/officeDocument/2006/relationships/customXml" Target="../../customXml/item21.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15.png"/><Relationship Id="rId3" Type="http://schemas.openxmlformats.org/officeDocument/2006/relationships/video" Target="NULL" TargetMode="External"/><Relationship Id="rId7" Type="http://schemas.openxmlformats.org/officeDocument/2006/relationships/customXml" Target="../../customXml/item25.xml"/><Relationship Id="rId12" Type="http://schemas.openxmlformats.org/officeDocument/2006/relationships/image" Target="../media/image1.png"/><Relationship Id="rId2" Type="http://schemas.openxmlformats.org/officeDocument/2006/relationships/tags" Target="../tags/tag23.xml"/><Relationship Id="rId1" Type="http://schemas.openxmlformats.org/officeDocument/2006/relationships/customXml" Target="../../customXml/item24.xml"/><Relationship Id="rId6" Type="http://schemas.microsoft.com/office/2007/relationships/media" Target="../media/media8.mp4"/><Relationship Id="rId11" Type="http://schemas.openxmlformats.org/officeDocument/2006/relationships/image" Target="../media/image14.png"/><Relationship Id="rId5" Type="http://schemas.openxmlformats.org/officeDocument/2006/relationships/tags" Target="../tags/tag24.xml"/><Relationship Id="rId10" Type="http://schemas.openxmlformats.org/officeDocument/2006/relationships/notesSlide" Target="../notesSlides/notesSlide9.xml"/><Relationship Id="rId4" Type="http://schemas.openxmlformats.org/officeDocument/2006/relationships/customXml" Target="../../customXml/item23.xml"/><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Puzzle Oracle Manual</a:t>
            </a:r>
            <a:br>
              <a:rPr lang="en-US" dirty="0" smtClean="0"/>
            </a:br>
            <a:r>
              <a:rPr lang="en-US" sz="4800" dirty="0" smtClean="0">
                <a:solidFill>
                  <a:schemeClr val="accent1"/>
                </a:solidFill>
              </a:rPr>
              <a:t>Brief Introduction</a:t>
            </a:r>
            <a:endParaRPr lang="en-US" sz="4800" dirty="0">
              <a:solidFill>
                <a:schemeClr val="accent1"/>
              </a:solidFill>
            </a:endParaRPr>
          </a:p>
        </p:txBody>
      </p:sp>
      <p:sp>
        <p:nvSpPr>
          <p:cNvPr id="3" name="Subtitle 2"/>
          <p:cNvSpPr>
            <a:spLocks noGrp="1"/>
          </p:cNvSpPr>
          <p:nvPr>
            <p:ph type="subTitle" idx="1"/>
          </p:nvPr>
        </p:nvSpPr>
        <p:spPr>
          <a:xfrm>
            <a:off x="1524000" y="3602037"/>
            <a:ext cx="9144000" cy="3121492"/>
          </a:xfrm>
        </p:spPr>
        <p:txBody>
          <a:bodyPr>
            <a:normAutofit fontScale="92500" lnSpcReduction="10000"/>
          </a:bodyPr>
          <a:lstStyle/>
          <a:p>
            <a:r>
              <a:rPr lang="en-US" dirty="0" smtClean="0"/>
              <a:t>For puzzle creators, event administrators and event instructors</a:t>
            </a:r>
            <a:br>
              <a:rPr lang="en-US" dirty="0" smtClean="0"/>
            </a:br>
            <a:r>
              <a:rPr lang="en-US" dirty="0" smtClean="0"/>
              <a:t/>
            </a:r>
            <a:br>
              <a:rPr lang="en-US" dirty="0" smtClean="0"/>
            </a:br>
            <a:r>
              <a:rPr lang="en-US" dirty="0" smtClean="0"/>
              <a:t>Covers Software Version: 0.0</a:t>
            </a:r>
          </a:p>
          <a:p>
            <a:endParaRPr lang="en-US" dirty="0" smtClean="0"/>
          </a:p>
          <a:p>
            <a:r>
              <a:rPr lang="en-US" dirty="0" smtClean="0"/>
              <a:t>By Joseph M. Joy</a:t>
            </a:r>
          </a:p>
          <a:p>
            <a:endParaRPr lang="en-US" dirty="0" smtClean="0"/>
          </a:p>
          <a:p>
            <a:r>
              <a:rPr lang="en-US" dirty="0" smtClean="0"/>
              <a:t>Copyright © 2015, Rinworks, LLC</a:t>
            </a:r>
            <a:br>
              <a:rPr lang="en-US" dirty="0" smtClean="0"/>
            </a:br>
            <a:r>
              <a:rPr lang="en-US" dirty="0" smtClean="0"/>
              <a:t>Creative Commons License "</a:t>
            </a:r>
            <a:r>
              <a:rPr lang="en-US" dirty="0" smtClean="0">
                <a:effectLst/>
              </a:rPr>
              <a:t>Attribution 4.0 International (CC BY 4.0)"</a:t>
            </a:r>
            <a:br>
              <a:rPr lang="en-US" dirty="0" smtClean="0">
                <a:effectLst/>
              </a:rPr>
            </a:br>
            <a:r>
              <a:rPr lang="en-US" dirty="0" smtClean="0"/>
              <a:t>(http</a:t>
            </a:r>
            <a:r>
              <a:rPr lang="en-US" dirty="0"/>
              <a:t>://creativecommons.org/licenses/by/4.0</a:t>
            </a:r>
            <a:r>
              <a:rPr lang="en-US" dirty="0" smtClean="0"/>
              <a:t>/)</a:t>
            </a:r>
            <a:endParaRPr lang="en-US" dirty="0" smtClean="0">
              <a:effectLst/>
            </a:endParaRPr>
          </a:p>
          <a:p>
            <a:endParaRPr lang="en-US" dirty="0"/>
          </a:p>
        </p:txBody>
      </p:sp>
      <p:pic>
        <p:nvPicPr>
          <p:cNvPr id="9" name="tmpD0C8">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71298.2"/>
                </p14:media>
              </p:ext>
            </p:extLst>
          </p:nvPr>
        </p:nvPicPr>
        <p:blipFill>
          <a:blip r:embed="rId9"/>
          <a:stretch>
            <a:fillRect/>
          </a:stretch>
        </p:blipFill>
        <p:spPr>
          <a:xfrm>
            <a:off x="11861800" y="101600"/>
            <a:ext cx="228600" cy="228600"/>
          </a:xfrm>
          <a:prstGeom prst="rect">
            <a:avLst/>
          </a:prstGeom>
        </p:spPr>
      </p:pic>
    </p:spTree>
    <p:custDataLst>
      <p:custData r:id="rId1"/>
      <p:tags r:id="rId2"/>
    </p:custDataLst>
    <p:extLst>
      <p:ext uri="{BB962C8B-B14F-4D97-AF65-F5344CB8AC3E}">
        <p14:creationId xmlns:p14="http://schemas.microsoft.com/office/powerpoint/2010/main" val="539727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Thumb drive contents</a:t>
            </a:r>
            <a:endParaRPr lang="en-US" dirty="0"/>
          </a:p>
        </p:txBody>
      </p:sp>
      <p:pic>
        <p:nvPicPr>
          <p:cNvPr id="7" name="Picture 6"/>
          <p:cNvPicPr>
            <a:picLocks noChangeAspect="1"/>
          </p:cNvPicPr>
          <p:nvPr/>
        </p:nvPicPr>
        <p:blipFill>
          <a:blip r:embed="rId11"/>
          <a:stretch>
            <a:fillRect/>
          </a:stretch>
        </p:blipFill>
        <p:spPr>
          <a:xfrm>
            <a:off x="2751860" y="2330161"/>
            <a:ext cx="6172200" cy="3619500"/>
          </a:xfrm>
          <a:prstGeom prst="rect">
            <a:avLst/>
          </a:prstGeom>
        </p:spPr>
      </p:pic>
      <p:pic>
        <p:nvPicPr>
          <p:cNvPr id="18" name="tmp6BA1">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59851.5532"/>
                </p14:media>
              </p:ext>
            </p:extLst>
          </p:nvPr>
        </p:nvPicPr>
        <p:blipFill>
          <a:blip r:embed="rId12"/>
          <a:stretch>
            <a:fillRect/>
          </a:stretch>
        </p:blipFill>
        <p:spPr>
          <a:xfrm>
            <a:off x="11861800" y="101600"/>
            <a:ext cx="228600" cy="228600"/>
          </a:xfrm>
          <a:prstGeom prst="rect">
            <a:avLst/>
          </a:prstGeom>
        </p:spPr>
      </p:pic>
      <p:pic>
        <p:nvPicPr>
          <p:cNvPr id="19" name="Picture 18"/>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2769495" y="2749164"/>
            <a:ext cx="6250647" cy="2936657"/>
          </a:xfrm>
          <a:prstGeom prst="rect">
            <a:avLst/>
          </a:prstGeom>
        </p:spPr>
      </p:pic>
    </p:spTree>
    <p:custDataLst>
      <p:custData r:id="rId1"/>
      <p:tags r:id="rId2"/>
    </p:custDataLst>
    <p:extLst>
      <p:ext uri="{BB962C8B-B14F-4D97-AF65-F5344CB8AC3E}">
        <p14:creationId xmlns:p14="http://schemas.microsoft.com/office/powerpoint/2010/main" val="149084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8"/>
                                        </p:tgtEl>
                                      </p:cBhvr>
                                    </p:cmd>
                                  </p:childTnLst>
                                </p:cTn>
                              </p:par>
                            </p:childTnLst>
                          </p:cTn>
                        </p:par>
                      </p:childTnLst>
                    </p:cTn>
                  </p:par>
                </p:childTnLst>
              </p:cTn>
              <p:nextCondLst>
                <p:cond evt="onClick" delay="0">
                  <p:tgtEl>
                    <p:spTgt spid="18"/>
                  </p:tgtEl>
                </p:cond>
              </p:nextCondLst>
            </p:seq>
            <p:video>
              <p:cMediaNode vol="80000">
                <p:cTn id="7" fill="hold" display="0">
                  <p:stCondLst>
                    <p:cond delay="indefinite"/>
                  </p:stCondLst>
                </p:cTn>
                <p:tgtEl>
                  <p:spTgt spid="1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screen (F1 toggles full-screen mode)</a:t>
            </a:r>
            <a:endParaRPr lang="en-US" dirty="0"/>
          </a:p>
        </p:txBody>
      </p:sp>
      <p:pic>
        <p:nvPicPr>
          <p:cNvPr id="4" name="Picture 3"/>
          <p:cNvPicPr>
            <a:picLocks noChangeAspect="1"/>
          </p:cNvPicPr>
          <p:nvPr/>
        </p:nvPicPr>
        <p:blipFill>
          <a:blip r:embed="rId11"/>
          <a:stretch>
            <a:fillRect/>
          </a:stretch>
        </p:blipFill>
        <p:spPr>
          <a:xfrm>
            <a:off x="1535906" y="1536192"/>
            <a:ext cx="9120188" cy="5138738"/>
          </a:xfrm>
          <a:prstGeom prst="rect">
            <a:avLst/>
          </a:prstGeom>
        </p:spPr>
      </p:pic>
      <p:pic>
        <p:nvPicPr>
          <p:cNvPr id="9" name="tmp6BA1">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46655" end="86.5532"/>
                </p14:media>
              </p:ext>
            </p:extLst>
          </p:nvPr>
        </p:nvPicPr>
        <p:blipFill>
          <a:blip r:embed="rId12"/>
          <a:stretch>
            <a:fillRect/>
          </a:stretch>
        </p:blipFill>
        <p:spPr>
          <a:xfrm>
            <a:off x="11861800" y="101600"/>
            <a:ext cx="228600" cy="228600"/>
          </a:xfrm>
          <a:prstGeom prst="rect">
            <a:avLst/>
          </a:prstGeom>
        </p:spPr>
      </p:pic>
      <p:sp>
        <p:nvSpPr>
          <p:cNvPr id="12" name="Content Placeholder 11"/>
          <p:cNvSpPr>
            <a:spLocks noGrp="1"/>
          </p:cNvSpPr>
          <p:nvPr>
            <p:ph idx="1"/>
          </p:nvPr>
        </p:nvSpPr>
        <p:spPr/>
        <p:txBody>
          <a:bodyPr/>
          <a:lstStyle/>
          <a:p>
            <a:endParaRPr lang="en-US"/>
          </a:p>
        </p:txBody>
      </p:sp>
      <p:pic>
        <p:nvPicPr>
          <p:cNvPr id="11" name="Picture 10"/>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5270099" y="1460206"/>
            <a:ext cx="1752657" cy="1153751"/>
          </a:xfrm>
          <a:prstGeom prst="rect">
            <a:avLst/>
          </a:prstGeom>
        </p:spPr>
      </p:pic>
    </p:spTree>
    <p:custDataLst>
      <p:custData r:id="rId1"/>
      <p:tags r:id="rId2"/>
    </p:custDataLst>
    <p:extLst>
      <p:ext uri="{BB962C8B-B14F-4D97-AF65-F5344CB8AC3E}">
        <p14:creationId xmlns:p14="http://schemas.microsoft.com/office/powerpoint/2010/main" val="2212786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puzzle-entry screen</a:t>
            </a:r>
            <a:endParaRPr lang="en-US" dirty="0"/>
          </a:p>
        </p:txBody>
      </p:sp>
      <p:pic>
        <p:nvPicPr>
          <p:cNvPr id="4" name="Picture 3"/>
          <p:cNvPicPr>
            <a:picLocks noChangeAspect="1"/>
          </p:cNvPicPr>
          <p:nvPr/>
        </p:nvPicPr>
        <p:blipFill>
          <a:blip r:embed="rId11"/>
          <a:stretch>
            <a:fillRect/>
          </a:stretch>
        </p:blipFill>
        <p:spPr>
          <a:xfrm>
            <a:off x="1536192" y="1536192"/>
            <a:ext cx="9120188" cy="5105400"/>
          </a:xfrm>
          <a:prstGeom prst="rect">
            <a:avLst/>
          </a:prstGeom>
        </p:spPr>
      </p:pic>
      <p:pic>
        <p:nvPicPr>
          <p:cNvPr id="10" name="tmpCDE1">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64.4399"/>
                </p14:media>
              </p:ext>
            </p:extLst>
          </p:nvPr>
        </p:nvPicPr>
        <p:blipFill>
          <a:blip r:embed="rId12"/>
          <a:stretch>
            <a:fillRect/>
          </a:stretch>
        </p:blipFill>
        <p:spPr>
          <a:xfrm>
            <a:off x="11861800" y="101600"/>
            <a:ext cx="228600" cy="228600"/>
          </a:xfrm>
          <a:prstGeom prst="rect">
            <a:avLst/>
          </a:prstGeom>
        </p:spPr>
      </p:pic>
      <p:sp>
        <p:nvSpPr>
          <p:cNvPr id="13" name="Content Placeholder 12"/>
          <p:cNvSpPr>
            <a:spLocks noGrp="1"/>
          </p:cNvSpPr>
          <p:nvPr>
            <p:ph idx="1"/>
          </p:nvPr>
        </p:nvSpPr>
        <p:spPr/>
        <p:txBody>
          <a:bodyPr/>
          <a:lstStyle/>
          <a:p>
            <a:endParaRPr lang="en-US"/>
          </a:p>
        </p:txBody>
      </p:sp>
      <p:pic>
        <p:nvPicPr>
          <p:cNvPr id="12" name="Picture 11"/>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5665361" y="2132517"/>
            <a:ext cx="911380" cy="576552"/>
          </a:xfrm>
          <a:prstGeom prst="rect">
            <a:avLst/>
          </a:prstGeom>
        </p:spPr>
      </p:pic>
    </p:spTree>
    <p:custDataLst>
      <p:custData r:id="rId1"/>
      <p:tags r:id="rId2"/>
    </p:custDataLst>
    <p:extLst>
      <p:ext uri="{BB962C8B-B14F-4D97-AF65-F5344CB8AC3E}">
        <p14:creationId xmlns:p14="http://schemas.microsoft.com/office/powerpoint/2010/main" val="124331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after entering a valid puzzle number</a:t>
            </a:r>
            <a:endParaRPr lang="en-US" dirty="0"/>
          </a:p>
        </p:txBody>
      </p:sp>
      <p:pic>
        <p:nvPicPr>
          <p:cNvPr id="4" name="Picture 3"/>
          <p:cNvPicPr>
            <a:picLocks noChangeAspect="1"/>
          </p:cNvPicPr>
          <p:nvPr/>
        </p:nvPicPr>
        <p:blipFill>
          <a:blip r:embed="rId11"/>
          <a:stretch>
            <a:fillRect/>
          </a:stretch>
        </p:blipFill>
        <p:spPr>
          <a:xfrm>
            <a:off x="1536192" y="1536192"/>
            <a:ext cx="9124950" cy="5129213"/>
          </a:xfrm>
          <a:prstGeom prst="rect">
            <a:avLst/>
          </a:prstGeom>
        </p:spPr>
      </p:pic>
      <p:pic>
        <p:nvPicPr>
          <p:cNvPr id="5" name="tmp8B95">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82.6"/>
                </p14:media>
              </p:ext>
            </p:extLst>
          </p:nvPr>
        </p:nvPicPr>
        <p:blipFill>
          <a:blip r:embed="rId12"/>
          <a:stretch>
            <a:fillRect/>
          </a:stretch>
        </p:blipFill>
        <p:spPr>
          <a:xfrm>
            <a:off x="11861800" y="101600"/>
            <a:ext cx="228600" cy="228600"/>
          </a:xfrm>
          <a:prstGeom prst="rect">
            <a:avLst/>
          </a:prstGeom>
        </p:spPr>
      </p:pic>
      <p:sp>
        <p:nvSpPr>
          <p:cNvPr id="8" name="Content Placeholder 7"/>
          <p:cNvSpPr>
            <a:spLocks noGrp="1"/>
          </p:cNvSpPr>
          <p:nvPr>
            <p:ph idx="1"/>
          </p:nvPr>
        </p:nvSpPr>
        <p:spPr/>
        <p:txBody>
          <a:bodyPr/>
          <a:lstStyle/>
          <a:p>
            <a:endParaRPr lang="en-US"/>
          </a:p>
        </p:txBody>
      </p:sp>
      <p:pic>
        <p:nvPicPr>
          <p:cNvPr id="7" name="Picture 6"/>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4927739" y="2310638"/>
            <a:ext cx="2407270" cy="1592520"/>
          </a:xfrm>
          <a:prstGeom prst="rect">
            <a:avLst/>
          </a:prstGeom>
        </p:spPr>
      </p:pic>
    </p:spTree>
    <p:custDataLst>
      <p:custData r:id="rId1"/>
      <p:tags r:id="rId2"/>
    </p:custDataLst>
    <p:extLst>
      <p:ext uri="{BB962C8B-B14F-4D97-AF65-F5344CB8AC3E}">
        <p14:creationId xmlns:p14="http://schemas.microsoft.com/office/powerpoint/2010/main" val="1959690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once you start entering your answer</a:t>
            </a:r>
            <a:endParaRPr lang="en-US" dirty="0"/>
          </a:p>
        </p:txBody>
      </p:sp>
      <p:pic>
        <p:nvPicPr>
          <p:cNvPr id="5" name="Picture 4"/>
          <p:cNvPicPr>
            <a:picLocks noChangeAspect="1"/>
          </p:cNvPicPr>
          <p:nvPr/>
        </p:nvPicPr>
        <p:blipFill>
          <a:blip r:embed="rId11"/>
          <a:stretch>
            <a:fillRect/>
          </a:stretch>
        </p:blipFill>
        <p:spPr>
          <a:xfrm>
            <a:off x="1536192" y="1536192"/>
            <a:ext cx="9120188" cy="5129213"/>
          </a:xfrm>
          <a:prstGeom prst="rect">
            <a:avLst/>
          </a:prstGeom>
        </p:spPr>
      </p:pic>
      <p:pic>
        <p:nvPicPr>
          <p:cNvPr id="19" name="tmp3955">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50.0498"/>
                </p14:media>
              </p:ext>
            </p:extLst>
          </p:nvPr>
        </p:nvPicPr>
        <p:blipFill>
          <a:blip r:embed="rId12"/>
          <a:stretch>
            <a:fillRect/>
          </a:stretch>
        </p:blipFill>
        <p:spPr>
          <a:xfrm>
            <a:off x="11861800" y="101600"/>
            <a:ext cx="228600" cy="228600"/>
          </a:xfrm>
          <a:prstGeom prst="rect">
            <a:avLst/>
          </a:prstGeom>
        </p:spPr>
      </p:pic>
      <p:sp>
        <p:nvSpPr>
          <p:cNvPr id="22" name="Content Placeholder 21"/>
          <p:cNvSpPr>
            <a:spLocks noGrp="1"/>
          </p:cNvSpPr>
          <p:nvPr>
            <p:ph idx="1"/>
          </p:nvPr>
        </p:nvSpPr>
        <p:spPr/>
        <p:txBody>
          <a:bodyPr/>
          <a:lstStyle/>
          <a:p>
            <a:endParaRPr lang="en-US"/>
          </a:p>
        </p:txBody>
      </p:sp>
      <p:pic>
        <p:nvPicPr>
          <p:cNvPr id="21" name="Picture 20"/>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4976770" y="3647273"/>
            <a:ext cx="1640831" cy="644315"/>
          </a:xfrm>
          <a:prstGeom prst="rect">
            <a:avLst/>
          </a:prstGeom>
        </p:spPr>
      </p:pic>
    </p:spTree>
    <p:custDataLst>
      <p:custData r:id="rId1"/>
      <p:tags r:id="rId2"/>
    </p:custDataLst>
    <p:extLst>
      <p:ext uri="{BB962C8B-B14F-4D97-AF65-F5344CB8AC3E}">
        <p14:creationId xmlns:p14="http://schemas.microsoft.com/office/powerpoint/2010/main" val="151162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
                                        </p:tgtEl>
                                      </p:cBhvr>
                                    </p:cmd>
                                  </p:childTnLst>
                                </p:cTn>
                              </p:par>
                            </p:childTnLst>
                          </p:cTn>
                        </p:par>
                      </p:childTnLst>
                    </p:cTn>
                  </p:par>
                </p:childTnLst>
              </p:cTn>
              <p:nextCondLst>
                <p:cond evt="onClick" delay="0">
                  <p:tgtEl>
                    <p:spTgt spid="19"/>
                  </p:tgtEl>
                </p:cond>
              </p:nextCondLst>
            </p:seq>
            <p:video>
              <p:cMediaNode vol="80000">
                <p:cTn id="7" fill="hold" display="0">
                  <p:stCondLst>
                    <p:cond delay="indefinite"/>
                  </p:stCondLst>
                </p:cTn>
                <p:tgtEl>
                  <p:spTgt spid="1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response to correct answer</a:t>
            </a:r>
            <a:endParaRPr lang="en-US" dirty="0"/>
          </a:p>
        </p:txBody>
      </p:sp>
      <p:pic>
        <p:nvPicPr>
          <p:cNvPr id="4" name="Picture 3"/>
          <p:cNvPicPr>
            <a:picLocks noChangeAspect="1"/>
          </p:cNvPicPr>
          <p:nvPr/>
        </p:nvPicPr>
        <p:blipFill>
          <a:blip r:embed="rId11"/>
          <a:stretch>
            <a:fillRect/>
          </a:stretch>
        </p:blipFill>
        <p:spPr>
          <a:xfrm>
            <a:off x="1536192" y="1536192"/>
            <a:ext cx="9134475" cy="5133975"/>
          </a:xfrm>
          <a:prstGeom prst="rect">
            <a:avLst/>
          </a:prstGeom>
        </p:spPr>
      </p:pic>
      <p:pic>
        <p:nvPicPr>
          <p:cNvPr id="10" name="tmp99D3">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68.034"/>
                </p14:media>
              </p:ext>
            </p:extLst>
          </p:nvPr>
        </p:nvPicPr>
        <p:blipFill>
          <a:blip r:embed="rId12"/>
          <a:stretch>
            <a:fillRect/>
          </a:stretch>
        </p:blipFill>
        <p:spPr>
          <a:xfrm>
            <a:off x="11861800" y="101600"/>
            <a:ext cx="228600" cy="228600"/>
          </a:xfrm>
          <a:prstGeom prst="rect">
            <a:avLst/>
          </a:prstGeom>
        </p:spPr>
      </p:pic>
      <p:sp>
        <p:nvSpPr>
          <p:cNvPr id="13" name="Content Placeholder 12"/>
          <p:cNvSpPr>
            <a:spLocks noGrp="1"/>
          </p:cNvSpPr>
          <p:nvPr>
            <p:ph idx="1"/>
          </p:nvPr>
        </p:nvSpPr>
        <p:spPr/>
        <p:txBody>
          <a:bodyPr/>
          <a:lstStyle/>
          <a:p>
            <a:endParaRPr lang="en-US"/>
          </a:p>
        </p:txBody>
      </p:sp>
      <p:pic>
        <p:nvPicPr>
          <p:cNvPr id="12" name="Picture 11"/>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4280868" y="2201248"/>
            <a:ext cx="3200805" cy="2992804"/>
          </a:xfrm>
          <a:prstGeom prst="rect">
            <a:avLst/>
          </a:prstGeom>
        </p:spPr>
      </p:pic>
    </p:spTree>
    <p:custDataLst>
      <p:custData r:id="rId1"/>
      <p:tags r:id="rId2"/>
    </p:custDataLst>
    <p:extLst>
      <p:ext uri="{BB962C8B-B14F-4D97-AF65-F5344CB8AC3E}">
        <p14:creationId xmlns:p14="http://schemas.microsoft.com/office/powerpoint/2010/main" val="391832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puzzle-entry screen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9"/>
          <a:stretch>
            <a:fillRect/>
          </a:stretch>
        </p:blipFill>
        <p:spPr>
          <a:xfrm>
            <a:off x="1536192" y="1536192"/>
            <a:ext cx="9120188" cy="5105400"/>
          </a:xfrm>
          <a:prstGeom prst="rect">
            <a:avLst/>
          </a:prstGeom>
        </p:spPr>
      </p:pic>
      <p:pic>
        <p:nvPicPr>
          <p:cNvPr id="6" name="tmp72A1">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34.5079"/>
                </p14:media>
              </p:ext>
            </p:extLst>
          </p:nvPr>
        </p:nvPicPr>
        <p:blipFill>
          <a:blip r:embed="rId10"/>
          <a:stretch>
            <a:fillRect/>
          </a:stretch>
        </p:blipFill>
        <p:spPr>
          <a:xfrm>
            <a:off x="11861800" y="101600"/>
            <a:ext cx="228600" cy="228600"/>
          </a:xfrm>
          <a:prstGeom prst="rect">
            <a:avLst/>
          </a:prstGeom>
        </p:spPr>
      </p:pic>
    </p:spTree>
    <p:custDataLst>
      <p:custData r:id="rId1"/>
      <p:tags r:id="rId2"/>
    </p:custDataLst>
    <p:extLst>
      <p:ext uri="{BB962C8B-B14F-4D97-AF65-F5344CB8AC3E}">
        <p14:creationId xmlns:p14="http://schemas.microsoft.com/office/powerpoint/2010/main" val="806807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 screen </a:t>
            </a:r>
            <a:endParaRPr lang="en-US" dirty="0"/>
          </a:p>
        </p:txBody>
      </p:sp>
      <p:pic>
        <p:nvPicPr>
          <p:cNvPr id="6" name="Picture 5"/>
          <p:cNvPicPr>
            <a:picLocks noChangeAspect="1"/>
          </p:cNvPicPr>
          <p:nvPr/>
        </p:nvPicPr>
        <p:blipFill>
          <a:blip r:embed="rId11"/>
          <a:stretch>
            <a:fillRect/>
          </a:stretch>
        </p:blipFill>
        <p:spPr>
          <a:xfrm>
            <a:off x="1536192" y="1536192"/>
            <a:ext cx="9120188" cy="5119688"/>
          </a:xfrm>
          <a:prstGeom prst="rect">
            <a:avLst/>
          </a:prstGeom>
        </p:spPr>
      </p:pic>
      <p:pic>
        <p:nvPicPr>
          <p:cNvPr id="7" name="tmp7E36">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77.6"/>
                </p14:media>
              </p:ext>
            </p:extLst>
          </p:nvPr>
        </p:nvPicPr>
        <p:blipFill>
          <a:blip r:embed="rId12"/>
          <a:stretch>
            <a:fillRect/>
          </a:stretch>
        </p:blipFill>
        <p:spPr>
          <a:xfrm>
            <a:off x="11861800" y="101600"/>
            <a:ext cx="228600" cy="228600"/>
          </a:xfrm>
          <a:prstGeom prst="rect">
            <a:avLst/>
          </a:prstGeom>
        </p:spPr>
      </p:pic>
      <p:sp>
        <p:nvSpPr>
          <p:cNvPr id="10" name="Content Placeholder 9"/>
          <p:cNvSpPr>
            <a:spLocks noGrp="1"/>
          </p:cNvSpPr>
          <p:nvPr>
            <p:ph idx="1"/>
          </p:nvPr>
        </p:nvSpPr>
        <p:spPr/>
        <p:txBody>
          <a:bodyPr/>
          <a:lstStyle/>
          <a:p>
            <a:endParaRPr lang="en-US"/>
          </a:p>
        </p:txBody>
      </p:sp>
      <p:pic>
        <p:nvPicPr>
          <p:cNvPr id="9" name="Picture 8"/>
          <p:cNvPicPr>
            <a:picLocks/>
          </p:cNvPicPr>
          <p:nvPr>
            <p:custDataLst>
              <p:custData r:id="rId7"/>
              <p:tags r:id="rId8"/>
            </p:custDataLst>
          </p:nvPr>
        </p:nvPicPr>
        <p:blipFill>
          <a:blip r:embed="rId13">
            <a:extLst>
              <a:ext uri="{28A0092B-C50C-407E-A947-70E740481C1C}">
                <a14:useLocalDpi xmlns:a14="http://schemas.microsoft.com/office/drawing/2010/main" val="0"/>
              </a:ext>
            </a:extLst>
          </a:blip>
          <a:stretch>
            <a:fillRect/>
          </a:stretch>
        </p:blipFill>
        <p:spPr>
          <a:xfrm>
            <a:off x="5661490" y="2368721"/>
            <a:ext cx="821059" cy="224424"/>
          </a:xfrm>
          <a:prstGeom prst="rect">
            <a:avLst/>
          </a:prstGeom>
        </p:spPr>
      </p:pic>
    </p:spTree>
    <p:custDataLst>
      <p:custData r:id="rId1"/>
      <p:tags r:id="rId2"/>
    </p:custDataLst>
    <p:extLst>
      <p:ext uri="{BB962C8B-B14F-4D97-AF65-F5344CB8AC3E}">
        <p14:creationId xmlns:p14="http://schemas.microsoft.com/office/powerpoint/2010/main" val="1667173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E872C328-892B-41A3-8BE6-9986341E3567}"/>
  <p:tag name="ATHENA.CUSTOMXMLCONTENT" val="&lt;?xml version=&quot;1.0&quot;?&gt;&lt;athena xmlns=&quot;http://schemas.microsoft.com/edu/athena&quot; version=&quot;0.1.3396.0&quot;&gt;&lt;timings duration=&quot;24035&quot;/&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455ADCF4-83B1-4ED7-B10B-F8C1872DCC20}"/>
  <p:tag name="ATHENA.CUSTOMXMLCONTENT" val="&lt;?xml version=&quot;1.0&quot;?&gt;&lt;athena xmlns=&quot;http://schemas.microsoft.com/edu/athena&quot; version=&quot;0.1.3396.0&quot;&gt;&lt;media streamable=&quot;true&quot; recordStart=&quot;0&quot; recordEnd=&quot;17142&quot; recordLength=&quot;17206&quot; audioOnly=&quot;true&quot; start=&quot;0&quot; end=&quot;17142&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DB7F3192-DD59-4767-B9D8-FFBB1DBC3267}"/>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HAAAABwMAAAAAAQAAAAQAAAAECUlua0F0b21WMQIAAAAJBAAAAAkFAAAADQIFBAAAAAtQZW5TdHJva2VWMQQAAAAKQXR0cmlidXRlcwVUcmFjZQlTdGFydFRpbWUEVHlwZQQEAAQPUGVuQXR0cmlidXRlc1YxAgAAAApJbmtUcmFjZVYxAgAAABAMQWN0aW9uVHlwZVYxAgAAAAIAAAAJBgAAAAkHAAAAqhEAAAAAAAAF+P///wxBY3Rpb25UeXBlVjEBAAAAB3ZhbHVlX18ACAIAAAAAAAAABQUAAAANQ2xlYXJDYW52YXNWMQIAAAAJU3RhcnRUaW1lBFR5cGUABBAMQWN0aW9uVHlwZVYxAgAAAAIAAAD2QgAAAAAAAAH3////+P///wAAAAAFBgAAAA9QZW5BdHRyaWJ1dGVzVjEKAAAAB19jb2xvckEHX2NvbG9yUgdfY29sb3JHB19jb2xvckIKRml0VG9DdXJ2ZQZIZWlnaHQOSWdub3JlUHJlc3N1cmUNSXNIaWdobGlnaHRlcgVTaGFwZQVXaWR0aAAAAAAAAAAABAACAgICAQYBAQxCcnVzaFNoYXBlVjECAAAABgIAAAD//wAAAAAAAAAAACJAAAAF9v///wxCcnVzaFNoYXBlVjEBAAAAB3ZhbHVlX18ACAIAAAABAAAAAAAAAAAAIkAFBwAAAApJbmtUcmFjZVYxAwAAAA1MaXN0YDErX2l0ZW1zDExpc3RgMStfc2l6ZQ9MaXN0YDErX3ZlcnNpb24EAAAYU2hhcmVkLklua2luZy5JbmtQb2ludFtdAgAAAAgIAgAAAAkLAAAAnwAAAJ8AAAAHCwAAAAABAAAAAAEAAAQKSW5rUG9pbnRWMQI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NYQUMAAAACklua1BvaW50VjEEAAAAAVgBWQ5QcmVzc3VyZUZhY3RvcglUaW1lU3RhbXAAAAAABgYLEAIAAABAjnyqyPy1P7gDE3sfXNw/AAAAPwAAAAAAAAAAAQ0AAAAMAAAAQI58qsj8tT+4AxN7H1zcPwAAAD8QAAAAAAAAAAEOAAAADAAAAECOfKrI/LU/uAMTex9c3D8AAAA/EAAAAAAAAAABDwAAAAwAAABAjnyqyPy1P7gDE3sfXNw/AAAAPxAAAAAAAAAAARAAAAAMAAAAQI58qsj8tT+4AxN7H1zcPwAAAD8fAAAAAAAAAAERAAAADAAAAECOfKrI/LU/uAMTex9c3D8AAAA/HwAAAAAAAAABEgAAAAwAAABAjnyqyPy1P7gDE3sfXNw/AAAAPx8AAAAAAAAAARMAAAAMAAAAQI58qsj8tT+4AxN7H1zcPwAAAD8fAAAAAAAAAAEUAAAADAAAAECOfKrI/LU/uAMTex9c3D8AAAA/LwAAAAAAAAABFQAAAAwAAABAjnyqyPy1P7gDE3sfXNw/AAAAPy8AAAAAAAAAARYAAAAMAAAAQI58qsj8tT+4AxN7H1zcPwAAAD8vAAAAAAAAAAEXAAAADAAAAECOfKrI/LU/uAMTex9c3D8AAAA/PwAAAAAAAAABGAAAAAwAAABAjnyqyPy1P7gDE3sfXNw/AAAAPz8AAAAAAAAAARkAAAAMAAAAQI58qsj8tT+4AxN7H1zcPwAAAD8/AAAAAAAAAAEaAAAADAAAAECOfKrI/LU/uAMTex9c3D8AAAA/TgAAAAAAAAABGwAAAAwAAACArdUg2921P7gDE3sfXNw/AAAAP04AAAAAAAAAARwAAAAMAAAAAM0ul+2+tT+4AxN7H1zcPwAAAD9OAAAAAAAAAAEdAAAADAAAAADshw0AoLU/WPhSq+Bp3D8AAAA/XgAAAAAAAAABHgAAAAwAAABAC+GDEoG1P5jyckPBcNw/AAAAP14AAAAAAAAAAR8AAAAMAAAAwEmTcDdDtT/o7JLboXfcPwAAAD9eAAAAAAAAAAEgAAAADAAAAECIRV1cBbU/iOHSC2OF3D8AAAA/bgAAAAAAAAABIQAAAAwAAAAA5lDAk6i0P7jKUmzloNw/AAAAP24AAAAAAAAAASIAAAAMAAAAgENcI8tLtD+oubI0h7XcPwAAAD9uAAAAAAAAAAEjAAAADAAAAEChZ4YC77M/2KIylQnR3D8AAAA/fQAAAAAAAAABJAAAAAwAAACAHsxfTHOzP/h6Er4tAd0/AAAAP30AAAAAAAAAASUAAAAMAAAAQJswOZb3sj84ZJIesBzdPwAAAD99AAAAAAAAAAEmAAAADAAAAEAYlRLge7I/qDaS37RT3T8AAAA/jQAAAAAAAAABJwAAAAwAAACAtFJiPOGxP7j90dB6mN0/AAAAP40AAAAAAAAAASgAAAAMAAAAgFAQsphGsT9oyvEpYNbdPwAAAD+NAAAAAAAAAAEpAAAADAAAAAAMJ3gHjbA/2ItRswYi3j8AAAA/jQAAAAAAAAABKgAAAAwAAAAAiYtRURGwP+hSkaTMZt4/AAAAP5wAAAAAAAAAASsAAAAMAAAAAAvgVTYrrz8oA1H2FMfePwAAAD+cAAAAAAAAAAEsAAAADAAAAABEW/Xu9a0/yL7QF5wZ3z8AAAA/nAAAAAAAAAABLQAAAAwAAAAAuoiBzIKsP+hd8DGGjt8/AAAAP6wAAAAAAAAAAS4AAAAMAAAAgLRRNGCLqz94CNAbr/XfPwAAAD+sAAAAAAAAAAEvAAAADAAAAACuGufzk6o/3NP3mkw14D8AAAA/rAAAAAAAAAABMAAAAAwAAAAAqOOZh5ypPxSYR9iCfeA/AAAAP7wAAAAAAAAAATEAAAAMAAAAgGP6X/biqD/sYXd92L7gPwAAAD+8AAAAAAAAAAEyAAAADAAAAIDgXjlAZ6g/rC6X1r384D8AAAA/vAAAAAAAAAABMwAAAAwAAAAAnHX/rq2nP+Ty5hP0ROE/AAAAP8sAAAAAAAAAATQAAAAMAAAAgNon7NNvpz/0uSYFuonhPwAAAD/LAAAAAAAAAAE1AAAADAAAAIAY2tj4Mac/JH52QvDR4T8AAAA/ywAAAAAAAAABNgAAAAwAAACAGNrY+DGnPyxFtjO2FuI/AAAAP8sAAAAAAAAAATcAAAAMAAAAgNon7NNvpz9kCQZx7F7iPwAAAD/bAAAAAAAAAAE4AAAADAAAAACcdf+urac/5Md1RgOu4j8AAAA/2wAAAAAAAAABOQAAAAwAAACA4F45QGeoPzSJ1c+p+eI/AAAAP+sAAAAAAAAAAToAAAAMAAAAgOaVhqxeqT9cPIXVgVbjPwAAAD/rAAAAAAAAAAE7AAAADAAAAACuGufzk6o/rNi0O9zO4z8AAAA/6wAAAAAAAAABPAAAAAwAAAAAuoiBzIKsPyxy9O2mSuQ/AAAAP/oAAAAAAAAAAT0AAAAMAAAAAM0taRFprz+sCzSgccbkPwAAAD/6AAAAAAAAAAE+AAAADAAAAECuGxXQ6bA/ZLMj1gox5T8AAAA/+gAAAAAAAAABPwAAAAwAAACAN+6I8lyyP7RPUzxlqeU/AAAAPwoBAAAAAAAAAUAAAAAMAAAAQKFnhgLvsz/0/xKOrQnmPwAAAD8KAQAAAAAAAAFBAAAADAAAAADNLpftvrU/3KQSELd35j8AAAA/CgEAAAAAAAABQgAAAAwAAABA+PWn2I63P2xP8vnf3uY/AAAAPxkBAAAAAAAAAUMAAAAMAAAAwKZY33nauT8k9+EveUnnPwAAAD8ZAQAAAAAAAAFEAAAADAAAAIA2YqAIRbw/BJzhsYK35z8AAAA/GQEAAAAAAAABRQAAAAwAAADASAeITSu/Pyw7AcxsLOg/AAAAPxkBAAAAAAAAAUYAAAAMAAAAQA59wbYnwT9k2iDmVqHoPwAAAD8pAQAAAAAAAAFHAAAADAAAAMAa61uPFsM/JG6AMAIk6T8AAAA/KQEAAAAAAAABSAAAAAwAAAAgRrJseubEP8wE0C49o+k/AAAAPykBAAAAAAAAAUkAAAAMAAAAwMLzy8nkxj8kof+UlxvqPwAAAD85AQAAAAAAAAFKAAAADAAAAOCvCPCP8sg/VEAfr4GQ6j8AAAA/OQEAAAAAAAABSwAAAAwAAADAzj7sp03LP/TWbq28D+s/AAAAPzkBAAAAAAAAAUwAAAAMAAAA4O106L+ozT+sfl7jVXrrPwAAAD9IAQAAAAAAAAFNAAAADAAAAJA+v1SnCdA/ZCZOGe/k6z8AAAA/SAEAAAAAAAABTgAAAAwAAAAA5+o+3F3RP4TZ/R7HQew/AAAAP1gBAAAAAAAAAU8AAAAMAAAAcI8WKRGy0j8EmG303ZDsPwAAAD9YAQAAAAAAAAFQAAAADAAAAFAPBewT79M/FF+t5aPV7D8AAAA/WAEAAAAAAAABUQAAAAwAAABQR10R0jPVP6QuvfIYEO0/AAAAP2gBAAAAAAAAAVIAAAAMAAAAIA/icRlp1j8cAb2zHUftPwAAAD9oAQAAAAAAAAFTAAAADAAAAGBmkw3qjtc/pORcrIBp7T8AAAA/aAEAAAAAAAABVAAAAAwAAABATXHkQ6XYP9zN3AwDhe0/AAAAP3cBAAAAAAAAAVUAAAAMAAAA0MN79ias2T/EvDzVpJntPwAAAD93AQAAAAAAAAFWAAAADAAAACCCHKZOq9o/XLF8BWan7T8AAAA/dwEAAAAAAAABVwAAAAwAAACAQL1VdqrbP9SorOm2se0/AAAAP4cBAAAAAAAAAVgAAAAMAAAAkEb0ouKh3D/8pbw1J7XtPwAAAD+HAQAAAAAAAAFZAAAADAAAAOAElVIKod0/1Kis6bax7T8AAAA/hwEAAAAAAAABWgAAAAwAAACwMwnHqK/ePwy3XG2FoO0/AAAAP4cBAAAAAAAAAVsAAAAMAAAAAPKpdtCu3z9MxQzxU4/tPwAAAD+WAQAAAAAAAAFcAAAADAAAALiAYjoubuA/ZNasKLJ67T8AAAA/lgEAAAAAAAABXQAAAAwAAABIUAbXOP3gP9zyDDBPWO0/AAAAP5YBAAAAAAAAAV4AAAAMAAAAANgT1v6T4T9UD2037DXtPwAAAD+mAQAAAAAAAAFfAAAADAAAAMBfIdXEKuI/DDp9wlcC7T8AAAA/pgEAAAAAAAABYAAAAAwAAACA5y7UisHiP7xkjU3Dzuw/AAAAP6YBAAAAAAAAAWEAAAAMAAAAkAPb5ulj4z/cml2obY3sPwAAAD+2AQAAAAAAAAFiAAAADAAAAFBnHZeN/uM/hNn9HsdB7D8AAAA/tgEAAAAAAAABYwAAAAwAAACQOzMMqKjkP/wajkmw8us/AAAAP8UBAAAAAAAAAWQAAAAMAAAA0A9JgcJS5T+cbb6r947rPwAAAD/FAQAAAAAAAAFlAAAADAAAAPAHKkX/+OU/BMPewc4n6z8AAAA/xQEAAAAAAAABZgAAAAwAAADYR6GmgJfmP/wgz/NUtuo/AAAAP9UBAAAAAAAAAWcAAAAMAAAAgPN59Ggq5z+8cA+iDFbqPwAAAD/VAQAAAAAAAAFoAAAADAAAAFhXvKQMxec/9NyvV2HT6T8AAAA/1QEAAAAAAAABaQAAAAwAAAAY38mj0lvoP5xAgPEGW+k/AAAAP9UBAAAAAAAAAWoAAAAMAAAAoK5tQN3q6D8cp0A/PN/oPwAAAD/lAQAAAAAAAAFrAAAADAAAANgNPhhxauk/FAUxccJt6D8AAAA/5QEAAAAAAAABbAAAAAwAAADgkNk+J+bpP5xr8b738ec/AAAAP+UBAAAAAAAAAW0AAAAMAAAACPCpFrtl6j/81KHAvHLnPwAAAD/0AQAAAAAAAAFuAAAADAAAANjepinY1eo/LEFCdhHw5j8AAAA/9AEAAAAAAAABbwAAAAwAAACI8W6LF0LrP4yq8nfWcOY/AAAAPwQCAAAAAAAAAXAAAAAMAAAAKAQ37Vau6z+8FpMtK+7lPwAAAD8EAgAAAAAAAAFxAAAADAAAAGDK9thBB+w/1IUjlw9o5T8AAAA/BAIAAAAAAAABcgAAAAwAAABo2ExicVjsP1Ts4+RE7OQ/AAAAPxMCAAAAAAAAAXMAAAAMAAAAUApuOsOl7D+0VZTmCW3kPwAAAD8TAgAAAAAAAAF0AAAADAAAAFgYxMPy9uw/rNi0O9zO4z8AAAA/EwIAAAAAAAABdQAAAAwAAAAwbrDqZkDtPyRTBXX/OuM/AAAAPyMCAAAAAAAAAXYAAAAMAAAA0Aszrx+C7T/02BV+YZniPwAAAD8jAgAAAAAAAAF3AAAADAAAAFjNgML6v+0/ZFNmt4QF4j8AAAA/IwIAAAAAAAABeAAAAAwAAACo1mRzGvbtP0TZdsDmY+E/AAAAPzMCAAAAAAAAAXkAAAAMAAAAAOBIJDos7j+kZ1fl97fgPwAAAD8zAgAAAAAAAAF6AAAADAAAABhVjsHAVu4/DPY3CgkM4D8AAAA/MwIAAAAAAAABewAAAAwAAADYNTVLrnXuP2j9cI71zd4/AAAAP0ICAAAAAAAAAXwAAAAMAAAAOKYIECWF7j8I+PFoW5/dPwAAAD9CAgAAAAAAAAF9AAAADAAAAHBecnLgjO4/iOHSC2OF3D8AAAA/QgIAAAAAAAABfgAAAAwAAABwXnJy4IzuPzi0Mw/thts/AAAAP1ICAAAAAAAAAX8AAAAMAAAAcF5ycuCM7j+Ye9RCOJbaPwAAAD9SAgAAAAAAAAGAAAAADAAAADimCBAlhe4/aF/VfSCD2T8AAAA/UgIAAAAAAAABgQAAAAwAAACYoZY3FWruPzhD1rgIcNg/AAAAP2ICAAAAAAAAAYIAAAAMAAAA4JwkXwVP7j/4X5cCKxjXPwAAAD9iAgAAAAAAAAGDAAAADAAAAOgDFHNcKO4/CHd45C3H1T8AAAA/YgIAAAAAAAABhAAAAAwAAADAspkk+PntP4iZGZZvaNQ/AAAAP3ECAAAAAAAAAYUAAAAMAAAAgIXqJLbH7T94n1pAFCzTPwAAAD9xAgAAAAAAAAGGAAAADAAAACCg0cK4je0/0J+7gpn20T8AAAA/cQIAAAAAAAABhwAAAAwAAAB4Ak/+/0vtP/iOfI3A1dA/AAAAP4ECAAAAAAAAAYgAAAAMAAAAsIiXiGkG7T/w8LpgkHfPPwAAAD+BAgAAAAAAAAGJAAAADAAAAAAP4BLTwOw/oH/8xyaWzT8AAAA/gQIAAAAAAAABigAAAAwAAAAY3b46gXPsPzAlvs46mcs/AAAAP5ACAAAAAAAAAYsAAAAMAAAA6Bb/TpYa7D/w1T+ljY7JPwAAAD+QAgAAAAAAAAGMAAAADAAAAGC8oE8Stus/cHsBrKGRxz8AAAA/kAIAAAAAAAABjQAAAAwAAACI8W6LF0LrP0Asg4L0hsU/AAAAP6ACAAAAAAAAAY4AAAAMAAAAYJKes4PC6j/gusTpiqXDPwAAAD+gAgAAAAAAAAGPAAAADAAAAPh6ZHk0O+o/kEkGUSHEwT8AAAA/oAIAAAAAAAABkAAAAAwAAABYz4srTKjpPwCDjzF0/L8/AAAAP7ACAAAAAAAAAZEAAAAMAAAAaI8UysoJ6T+gAJKjMfq8PwAAAD+wAgAAAAAAAAGSAAAADAAAAJAr0hknb+g/oH6UFe/3uT8AAAA/sAIAAAAAAAABkwAAAAwAAACo61q4pdDnP6AvFuxB7bc/AAAAP7ACAAAAAAAAAZQAAAAMAAAA6GNNud855z9A4JfClOK1PwAAAD+/AgAAAAAAAAGVAAAADAAAADDcP7oZo+Y/AMSY/XzPtD8AAAA/vwIAAAAAAAABlgAAAAwAAABoVDK7UwzmPyCRGZnn17M/AAAAP78CAAAAAAAAAZcAAAAMAAAAeBS7WdJt5T+ARxqV1PuyPwAAAD/PAgAAAAAAAAGYAAAADAAAAKiweKku0+Q/wIuac02psj8AAAA/zwIAAAAAAAABmQAAAAwAAABgAC6DNiXkP2C5mrJIcrI/AAAAP88CAAAAAAAAAZoAAAAMAAAAAFDjXD534z8g0BpSxlayPwAAAD/fAgAAAAAAAAGbAAAADAAAABh3Ww8UsuI/wIuac02psj8AAAA/3wIAAAAAAAABnAAAAAwAAAAgwp4QDOnhP+AZGlbZMrM/AAAAP98CAAAAAAAAAZ0AAAAMAAAAiOSk6tEI4T8gkRmZ59ezPwAAAD/uAgAAAAAAAAGeAAAADAAAALByDLH+HOA/AMSY/XzPtD8AAAA/7gIAAAAAAAABnwAAAAwAAAAw2arHJEveP0Dgl8KU4rU/AAAAP+4CAAAAAAAAAaAAAAAMAAAA4DMsQaM13D/g5RboLhG3PwAAAD/+AgAAAAAAAAGhAAAADAAAAHDWQ1hmGNo/4KYVL1CSuD8AAAA//gIAAAAAAAABogAAAAwAAABwUB5I9+PXP8AMFPh6gbo/AAAAP/4CAAAAAAAAAaMAAAAMAAAAEFolcxGg1T/g6REEtBW9PwAAAD8NAwAAAAAAAAGkAAAADAAAANAblgDnY9M/QMcPEO2pvz8AAAA/DQMAAAAAAAABpQAAAAwAAAAgTtpSMzfRP8CkBs8XVsE/AAAAPw0DAAAAAAAAAaYAAAAMAAAA4KIx58dxzj9QWkVG+uTCPwAAAD8dAwAAAAAAAAGnAAAADAAAAKD6KHeNo8o/AHzDMKwmxT8AAAA/HQMAAAAAAAABqAAAAAwAAACg+ih3jaPKPwB8wzCsJsU/AAAAPx0DAAAAAAAAAakAAAAMAAAAoPood42jyj8AfMMwrCbFPwAAAD8tAwAAAAAAAAGqAAAADAAAAKD6KHeNo8o/AHzDMKwmxT8AAAA/LQMAAAAAAAAL&lt;/ink&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89D94FAF-2144-4F28-AA51-81EEFE3D3FF0}"/>
  <p:tag name="ATHENA.CUSTOMXMLCONTENT" val="&lt;?xml version=&quot;1.0&quot;?&gt;&lt;athena xmlns=&quot;http://schemas.microsoft.com/edu/athena&quot; version=&quot;0.1.3396.0&quot;&gt;&lt;timings duration=&quot;27184&quot;/&gt;&lt;/athena&gt;"/>
</p:tagLst>
</file>

<file path=ppt/tags/tag13.xml><?xml version="1.0" encoding="utf-8"?>
<p:tagLst xmlns:a="http://schemas.openxmlformats.org/drawingml/2006/main" xmlns:r="http://schemas.openxmlformats.org/officeDocument/2006/relationships" xmlns:p="http://schemas.openxmlformats.org/presentationml/2006/main">
  <p:tag name="ATHENA.CUSTOMXMLID" val="{3AA514C0-D9FC-4F6E-A2FE-AA44D13F085F}"/>
  <p:tag name="ATHENA.CUSTOMXMLCONTENT" val="&lt;?xml version=&quot;1.0&quot;?&gt;&lt;athena xmlns=&quot;http://schemas.microsoft.com/edu/athena&quot; version=&quot;0.1.3396.0&quot;&gt;&lt;media streamable=&quot;true&quot; recordStart=&quot;0&quot; recordEnd=&quot;27184&quot; recordLength=&quot;27266&quot; audioOnly=&quot;true&quot; start=&quot;0&quot; end=&quot;27184&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4.xml><?xml version="1.0" encoding="utf-8"?>
<p:tagLst xmlns:a="http://schemas.openxmlformats.org/drawingml/2006/main" xmlns:r="http://schemas.openxmlformats.org/officeDocument/2006/relationships" xmlns:p="http://schemas.openxmlformats.org/presentationml/2006/main">
  <p:tag name="ATHENA.CUSTOMXMLID" val="{092B0EAC-2A7C-4655-9BEE-7095CFC28C4D}"/>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QAAAAHAAAABwMAAAAAAQAAAAQAAAAECUlua0F0b21WMQIAAAAJBAAAAAkFAAAACQYAAAAJBwAAAAUEAAAAC1BlblN0cm9rZVYxBAAAAApBdHRyaWJ1dGVzBVRyYWNlCVN0YXJ0VGltZQRUeXBlBAQABA9QZW5BdHRyaWJ1dGVzVjECAAAACklua1RyYWNlVjECAAAAEAxBY3Rpb25UeXBlVjECAAAAAgAAAAkIAAAACQkAAAAFCAAAAAAAAAX2////DEFjdGlvblR5cGVWMQEAAAAHdmFsdWVfXwAIAgAAAAAAAAABBQAAAAQAAAAJCwAAAAkMAAAAmxgAAAAAAAAB8/////b///8AAAAAAQYAAAAEAAAACQ4AAAAJDwAAAK02AAAAAAAAAfD////2////AAAAAAUHAAAADUNsZWFyQ2FudmFzVjECAAAACVN0YXJ0VGltZQRUeXBlAAQQDEFjdGlvblR5cGVWMQIAAAACAAAAMGoAAAAAAAAB7/////b///8AAAAABQgAAAAPUGVuQXR0cmlidXRlc1YxCgAAAAdfY29sb3JBB19jb2xvclIHX2NvbG9yRwdfY29sb3JCCkZpdFRvQ3VydmUGSGVpZ2h0Dklnbm9yZVByZXNzdXJlDUlzSGlnaGxpZ2h0ZXIFU2hhcGUFV2lkdGgAAAAAAAAAAAQAAgICAgEGAQEMQnJ1c2hTaGFwZVYxAgAAAAYCAAAA//8AAAAAAAAAAAAiQAAABe7///8MQnJ1c2hTaGFwZVYxAQAAAAd2YWx1ZV9fAAgCAAAAAQAAAAAAAAAAACJABQkAAAAKSW5rVHJhY2VWMQMAAAANTGlzdGAxK19pdGVtcwxMaXN0YDErX3NpemUPTGlzdGAxK192ZXJzaW9uBAAAGFNoYXJlZC5JbmtpbmcuSW5rUG9pbnRbXQIAAAAICAIAAAAJEwAAAK4AAACuAAAAAQsAAAAIAAAA//8AAAAAAAAAAAAiQAAAAez////u////AQAAAAAAAAAAACJAAQwAAAAJAAAACRUAAADYAAAA2AAAAAEOAAAACAAAAP//AAAAAAAAAAAAIkAAAAHq////7v///wEAAAAAAAAAAAAiQAEPAAAACQAAAAkXAAAAegEAAHoBAAAHEwAAAAABAAAAAAEAAAQKSW5rUG9pbnRWMQI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NUgcVAAAAAAEAAAAAAQAABApJbmtQb2ludFYxAg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0oBxcAAAAAAQAAAAACAAAECklua1BvaW50VjECAA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JBwMAAAkIAwAACQkDAAAJCgMAAAkLAwAACQwDAAAJDQMAAAkOAwAACQ8DAAAJEAMAAAkRAwAACRIDAAAJEwMAAAkUAwAACRUDAAAJFgMAAAkXAwAADYYFGAAAAApJbmtQb2ludFYxBAAAAAFYAVkOUHJlc3N1cmVGYWN0b3IJVGltZVN0YW1wAAAAAAYGCxACAAAALHw9LWZH4z8QN0f04sW1PwAAAD8AAAAAAAAAAAEZAAAAGAAAACx8PS1mR+M/EDdH9OLFtT8AAAA/EAAAAAAAAAABGgAAABgAAAAsfD0tZkfjPxA3R/TixbU/AAAAPxAAAAAAAAAAARsAAAAYAAAALHw9LWZH4z8QN0f04sW1PwAAAD8QAAAAAAAAAAEcAAAAGAAAACx8PS1mR+M/EDdH9OLFtT8AAAA/HwAAAAAAAAABHQAAABgAAAAsfD0tZkfjPxA3R/TixbU/AAAAPx8AAAAAAAAAAR4AAAAYAAAALHw9LWZH4z8QN0f04sW1PwAAAD8fAAAAAAAAAAEfAAAAGAAAACx8PS1mR+M/EDdH9OLFtT8AAAA/PgAAAAAAAAABIAAAABgAAAAsfD0tZkfjPxA3R/TixbU/AAAAPz4AAAAAAAAAASEAAAAYAAAALHw9LWZH4z8QN0f04sW1PwAAAD8+AAAAAAAAAAEiAAAAGAAAACx8PS1mR+M/EDdH9OLFtT8AAAA/TgAAAAAAAAABIwAAABgAAAAsfD0tZkfjPxA3R/TixbU/AAAAP04AAAAAAAAAASQAAAAYAAAALHw9LWZH4z8QN0f04sW1PwAAAD9OAAAAAAAAAAElAAAAGAAAACx8PS1mR+M/EDdH9OLFtT8AAAA/XQAAAAAAAAABJgAAABgAAAAsfD0tZkfjPxA3R/TixbU/AAAAP10AAAAAAAAAAScAAAAYAAAALHw9LWZH4z8QN0f04sW1PwAAAD9dAAAAAAAAAAEoAAAAGAAAACx8PS1mR+M/EDdH9OLFtT8AAAA/XQAAAAAAAAABKQAAABgAAAAsfD0tZkfjPxA3R/TixbU/AAAAP20AAAAAAAAAASoAAAAYAAAALHw9LWZH4z8QN0f04sW1PwAAAD9tAAAAAAAAAAErAAAAGAAAACx8PS1mR+M/EDdH9OLFtT8AAAA/bQAAAAAAAAABLAAAABgAAADcm/J770XjPxA3R/TixbU/AAAAP30AAAAAAAAAAS0AAAAYAAAAkLunynhE4z8QN0f04sW1PwAAAD99AAAAAAAAAAEuAAAAGAAAAJC7p8p4ROM/MD5mKc7ZtT8AAAA/fQAAAAAAAAABLwAAABgAAABE21wZAkPjPzA+ZinO2bU/AAAAP4wAAAAAAAAAATAAAAAYAAAArBrHthRA4z9QRYVeue21PwAAAD+MAAAAAAAAAAExAAAAGAAAAGA6fAWePuM/UEWFXrnttT8AAAA/jAAAAAAAAAABMgAAABgAAAB0mZvxOTrjP3BMpJOkAbY/AAAAP5wAAAAAAAAAATMAAAAYAAAAkPi63dU14z8w11JjhR+2PwAAAD+cAAAAAAAAAAE0AAAAGAAAAKhX2slxMeM/0GEBM2Y9tj8AAAA/nAAAAAAAAAABNQAAABgAAADEtvm1DS3jPyBwP508ZbY/AAAAP6sAAAAAAAAAATYAAAAYAAAAkDXO8DIn4z9Qfn0HE422PwAAAD+rAAAAAAAAAAE3AAAAGAAAAFy0oitYIeM/oIy7cem0tj8AAAA/qwAAAAAAAAABOAAAABgAAAAsM3dmfRvjP3AeiXa15rY/AAAAP7sAAAAAAAAAATkAAAAYAAAAqNEA8CsU4z+wLMfgiw63PwAAAD+7AAAAAAAAAAE6AAAAGAAAAHhQ1SpRDuM/oMWzGkNUtz8AAAA/uwAAAAAAAAABOwAAABgAAACsDhQDiQXjP3BXgR8Phrc/AAAAP8sAAAAAAAAAATwAAAAYAAAA4MxS28D84j/wbN6+0MG3PwAAAD/LAAAAAAAAAAE9AAAAGAAAABCLkbP48+I/UII7XpL9tz8AAAA/ywAAAAAAAAABPgAAABgAAAD4aIXaueniP0AbKJhJQ7g/AAAAP9oAAAAAAAAAAT8AAAAYAAAARIbjno3c4j9AtBTSAIm4PwAAAD/aAAAAAAAAAAFAAAAAGAAAAEDD9rHqzeI/0NCQpq3YuD8AAAA/2gAAAAAAAAABQQAAABgAAACM4FR2vsDiP8BpfeBkHrk/AAAAP+oAAAAAAAAAAUIAAAAYAAAAQD0d2KSw4j/wEKiE8ou5PwAAAD/qAAAAAAAAAAFDAAAAGAAAAEB6MOsBouI/gC0kWZ/buT8AAAA/6gAAAAAAAAABRAAAABgAAACo9q2bcZDiP5DNL8hBNbo/AAAAP+oAAAAAAAAAAUUAAAAYAAAAWFN2/VeA4j8g8crR2Zi6PwAAAD/6AAAAAAAAAAFGAAAAGAAAAHDvqPxQbeI/0A1Hpobouj8AAAA/+gAAAAAAAAABRwAAABgAAADUayatwFviP8CmM+A9Lrs/AAAAP/oAAAAAAAAAAUgAAAAYAAAAoCcO+0JH4j8ATl6Ey5u7PwAAAD8JAQAAAAAAAAFJAAAAGAAAALjDQPo7NOI/gGraWHjruz8AAAA/CQEAAAAAAAABSgAAABgAAADsvpLl0BziPyCOdWIQT7w/AAAAPwkBAAAAAAAAAUsAAAAYAAAAbJovgtwG4j8gJ2Kcx5S8PwAAAD8ZAQAAAAAAAAFMAAAAGAAAAKCVgW1x7+E/sEr9pV/4vD8AAAA/GQEAAAAAAAABTQAAABgAAADMkNNYBtjhP8DqCBUCUr0/AAAAPxkBAAAAAAAAAU4AAAAYAAAABIwlRJvA4T/wihSEpKu9PwAAAD8oAQAAAAAAAAFPAAAAGAAAAOymLH65p+E/ECsg80YFvj8AAAA/KAEAAAAAAAABUAAAABgAAACA4egGYY3hP6BHnMfzVL4/AAAAPygBAAAAAAAAAVEAAAAYAAAAuNw68vV14T+g56c2lq6+PwAAAD84AQAAAAAAAAFSAAAAGAAAAJj3QSwUXeE/MAQkC0P+vj8AAAA/OAEAAAAAAAABUwAAABgAAAB8EklmMkThP8AgoN/vTb8/AAAAPzgBAAAAAAAAAVQAAAAYAAAAGE0F79kp4T9APRy0nJ2/PwAAAD9IAQAAAAAAAAFVAAAAGAAAAABoDCn4EOE/UN0nIz/3vz8AAAA/SAEAAAAAAAABVgAAABgAAADgghNjFvjgP+j80ft1I8A/AAAAP0gBAAAAAAAAAVcAAAAYAAAAxJ0anTTf4D84CxBmTEvAPwAAAD9XAQAAAAAAAAFYAAAAGAAAAKy4IddSxuA/sFcGAyhuwD8AAAA/VwEAAAAAAAABWQAAABgAAADcs3PC567gP2DitNIIjMA/AAAAP1cBAAAAAAAAAVoAAAAYAAAALA7lmRiT4D9osjoK2rjAPwAAAD9XAQAAAAAAAAFbAAAAGAAAAHhoVnFJd+A/6P4wp7XbwD8AAAA/ZwEAAAAAAAABXAAAABgAAAAMoxL68FzgP7iQ/quBDcE/AAAAP2cBAAAAAAAAAV0AAAAYAAAAWP2D0SFB4D9wG617YivBPwAAAD93AQAAAAAAAAFeAAAAGAAAAPQ3QFrJJuA/6GejGD5OwT8AAAA/dwEAAAAAAAABXwAAABgAAABAkrEx+grgP5jyUegebME/AAAAP3cBAAAAAAAAAWAAAAAYAAAAINlFElbe3z/YAJBS9ZPBPwAAAD+GAQAAAAAAAAFhAAAAGAAAAIDP6eh/r98/AAivh+CnwT8AAAA/hgEAAAAAAAABYgAAABgAAAAQhMyX4XffP0gW7fG2z8E/AAAAP5YBAAAAAAAAAWMAAAAYAAAAeHpwbgtJ3z/4oJvBl+3BPwAAAD+WAQAAAAAAAAFkAAAAGAAAAEiwfuJHF98/6GkCxH0Gwj8AAAA/pQEAAAAAAAABZQAAABgAAAAQ5oxWhOXeP5j0sJNeJMI/AAAAP6UBAAAAAAAAAWYAAAAYAAAAcNwwLa623j+4+8/ISTjCPwAAAD+lAQAAAAAAAAFnAAAAGAAAANjS1APYh94/aIZ+mCpWwj8AAAA/tQEAAAAAAAABaAAAABgAAABAyXjaAVneP1BP5ZoQb8I/AAAAP7UBAAAAAAAAAWkAAAAYAAAAOICyExkt3j+wlLwCAX7CPwAAAD+1AQAAAAAAAAFqAAAAGAAAANj3ga8dBN4/CNqTavGMwj8AAAA/xQEAAAAAAAABawAAABgAAAAAMOetD97dP1gfa9Lhm8I/AAAAP8UBAAAAAAAAAWwAAAAYAAAA0CjiDu+63T+4ZEI60qrCPwAAAD/FAQAAAAAAAAFtAAAAGAAAAGigsarzkd0/EKoZosK5wj8AAAA/xQEAAAAAAAABbgAAABgAAACY2Bap5WvdPxCqGaLCucI/AAAAP9QBAAAAAAAAAW8AAAAYAAAAaNERCsVI3T+gLak8uMPCPwAAAD/UAQAAAAAAAAFwAAAAGAAAADDKDGukJd0/MLE4163Nwj8AAAA/1AEAAAAAAAABcQAAABgAAAAAwwfMgwLdPzCxONetzcI/AAAAP+QBAAAAAAAAAXIAAAAYAAAAyLsCLWPf3D8wsTjXrc3CPwAAAD/kAQAAAAAAAAFzAAAAGAAAACh1k/Avv9w/oC2pPLjDwj8AAAA/5AEAAAAAAAABdAAAABgAAAD4bY5RD5zcPxCqGaLCucI/AAAAP/QBAAAAAAAAAXUAAAAYAAAAkOVd7RNz3D+AJooHza/CPwAAAD/0AQAAAAAAAAF2AAAAGAAAAChdLYkYStw/8KL6bNelwj8AAAA/9AEAAAAAAAABdwAAABgAAAAoFGfCLx7cPwjak2rxjMI/AAAAPwMCAAAAAAAAAXgAAAAYAAAAUInf037p2z9QT+WaEG/CPwAAAD8DAgAAAAAAAAF5AAAAGAAAAIj+V+XNtNs/2ALv/TRMwj8AAAA/AwIAAAAAAAABegAAABgAAACI8qQxQnrbPyh4QC5ULsI/AAAAPxMCAAAAAAAAAXsAAAAYAAAAiObxfbY/2z/AYuOOkvLBPwAAAD8TAgAAAAAAAAF8AAAAGAAAALiYfaJi/No/GA/OvMu7wT8AAAA/EwIAAAAAAAABfQAAABgAAAB4C58p/LvaP7j5cB0KgME/AAAAPyICAAAAAAAAAX4AAAAYAAAASH7AsJV72j9Y5BN+SETBPwAAAD8iAgAAAAAAAAF/AAAAGAAAABjx4TcvO9o/0MeXqZv0wD8AAAA/IgIAAAAAAAABgAAAABgAAADYYwO/yPrZP2iyOgrauMA/AAAAPzICAAAAAAAAAYEAAAAYAAAAqNYkRmK62T/olb41LWnAPwAAAD8yAgAAAAAAAAGCAAAAGAAAABAK3C/pfNk/6PzR+3UjwD8AAAA/MgIAAAAAAAABgwAAABgAAAAQ/ih8XULZP0A9HLScnb8/AAAAP0ICAAAAAAAAAYQAAAAYAAAAcDHgZeQE2T8wBCQLQ/6+PwAAAD9CAgAAAAAAAAGFAAAAGAAAAGglLbJYytg/QNJKl9Ryvj8AAAA/QgIAAAAAAAABhgAAABgAAACYmqXDp5XYP9Ac4ohw3b0/AAAAP0ICAAAAAAAAAYcAAAAYAAAAaNCzN+Rj2D+w4+nfFj69PwAAAD9RAgAAAAAAAAGIAAAAGAAAANDGVw4ONdg/UDWgBp68vD8AAAA/UQIAAAAAAAABiQAAABgAAAAwvfvkNwbYP+B/N/g5J7w/AAAAP1ECAAAAAAAAAYoAAAAYAAAAyDTLgDzd1z8QVX25tq+7PwAAAD9hAgAAAAAAAAGLAAAAGAAAAJAtxuEbutc/oJ8Uq1Iauz8AAAA/YQIAAAAAAAABjAAAABgAAABgJsFC+5bXPyDxytHZmLo/AAAAP2ECAAAAAAAAAY0AAAAYAAAAyN9RBsh21z9wxhCTViG6PwAAAD9xAgAAAAAAAAGOAAAAGAAAAGAaDo9vXNc/oJtWVNOpuT8AAAA/cQIAAAAAAAABjwAAABgAAADA055SPDzXP8BpfeBkHrk/AAAAP3ECAAAAAAAAAZAAAAAYAAAAyE3FePYe1z+AwlI817C4PwAAAD+AAgAAAAAAAAGRAAAAGAAAAFiIgQGeBNc/MBQJY14vuD8AAAA/gAIAAAAAAAABkgAAABgAAACIg9PsMu3WP/Bs3r7Qwbc/AAAAP4ACAAAAAAAAAZMAAAAYAAAAwH4l2MfV1j+gxbMaQ1S3PwAAAD+QAgAAAAAAAAGUAAAAGAAAAIg6DSZKwdY/QBdqQcrStj8AAAA/kAIAAAAAAAABlQAAABgAAAC4NV8R36nWPyBwP508ZbY/AAAAP5ACAAAAAAAAAZYAAAAYAAAAILLcwU6Y1j9wTKSTpAG2PwAAAD+fAgAAAAAAAAGXAAAAGAAAAIguWnK+htY/oCHqVCGKtT8AAAA/nwIAAAAAAAABmAAAABgAAABY6kHAQHLWPxD+TkuJJrU/AAAAP58CAAAAAAAAAZkAAAAYAAAAuGa/cLBg1j8w05QMBq+0PwAAAD+vAgAAAAAAAAGaAAAAGAAAAIgip74yTNY/8CtqaHhBtD8AAAA/rwIAAAAAAAABmwAAABgAAACIX7rRjz3WPyABsCn1ybM/AAAAP68CAAAAAAAAAZwAAAAYAAAAWBuiHxIp1j+Q3RQgXWazPwAAAD+/AgAAAAAAAAGdAAAAGAAAAFhYtTJvGtY/UDbqe8/4sj8AAAA/vwIAAAAAAAABngAAABgAAABQlchFzAvWP4ALMD1MgbI/AAAAP78CAAAAAAAAAZ8AAAAYAAAAUNLbWCn91T9QZAWZvhOyPwAAAD+/AgAAAAAAAAGgAAAAGAAAAFAP72uG7tU/AL3a9DCmsT8AAAA/zgIAAAAAAAABoQAAABgAAABQTAJ/49/VP9AVsFCjOLE/AAAAP84CAAAAAAAAAaIAAAAYAAAA6Emr9C3U1T8g8hRHC9WwPwAAAD/OAgAAAAAAAAGjAAAAGAAAAIBHVGp4yNU/8Erqon1nsD8AAAA/3gIAAAAAAAABpAAAABgAAAAYRf3fwrzVP4BHf/3f868/AAAAP94CAAAAAAAAAaUAAAAYAAAAsEKmVQ2x1T/g8QqA2QSvPwAAAD/eAgAAAAAAAAGmAAAAGAAAAEhAT8tXpdU/II5YmPztrT8AAAA/7gIAAAAAAAABpwAAABgAAACA/o2jj5zVPwAqprAf16w/AAAAP+4CAAAAAAAAAagAAAAYAAAAsLzMe8eT1T9AxvPIQsCrPwAAAD/uAgAAAAAAAAGpAAAAGAAAAIA7obbsjdU/4HeegCflqj8AAAA//QIAAAAAAAABqgAAABgAAAC4+d+OJIXVP0AiKgMh9qk/AAAAP/0CAAAAAAAAAasAAAAYAAAAgHi0yUl/1T/g09S6BRupPwAAAD/9AgAAAAAAAAGsAAAAGAAAALA286GBdtU/YIV/cuo/qD8AAAA/DQMAAAAAAAABrQAAABgAAAAYdl0/lHPVPwA+SV+6eKc/AAAAPw0DAAAAAAAAAa4AAAAYAAAA6PQxerlt1T/A/TGBdcWmPwAAAD8NAwAAAAAAAAGvAAAAGAAAAFA0nBfMatU/oL0aozASpj8AAAA/HAMAAAAAAAABsAAAABgAAAAYs3BS8WTVP2B9A8XrXqU/AAAAPxwDAAAAAAAAAbEAAAAYAAAA6DFFjRZf1T9gRAsckr+kPwAAAD8cAwAAAAAAAAGyAAAAGAAAAEhxryopXNU/YAsTczggpD8AAAA/LAMAAAAAAAABswAAABgAAAAY8INlTlbVP2DSGsregKM/AAAAPywDAAAAAAAAAbQAAAAYAAAAgC/uAmFT1T9gmSIhheGiPwAAAD8sAwAAAAAAAAG1AAAAGAAAAFCuwj2GTdU/gGdJrRZWoj8AAAA/PAMAAAAAAAABtgAAABgAAACAbAEWvkTVP0A1cDmoyqE/AAAAPzwDAAAAAAAAAbcAAAAYAAAAgGwBFr5E1T9A/HeQTiuhPwAAAD88AwAAAAAAAAG4AAAAGAAAAOira7PQQdU/oNjchrbHoD8AAAA/PAMAAAAAAAABuQAAABgAAABI69VQ4z7VP+CtIkgzUKA/AAAAP0sDAAAAAAAAAboAAAAYAAAAuCpA7vU71T8ABtESYLGfPwAAAD9LAwAAAAAAAAG7AAAAGAAAABhqqosIOdU/gLBclVnCnj8AAAA/SwMAAAAAAAABvAAAABgAAAAYaqqLCDnVP4BpJoIp+50/AAAAP1sDAAAAAAAAAb0AAAAYAAAAgKkUKRs21T+APmxDpoOdPwAAAD9bAwAAAAAAAAG+AAAAGAAAAODofsYtM9U/APc1MHa8nD8AAAA/WwMAAAAAAAABvwAAABgAAABQKOljQDDVP0C+PYccHZw/AAAAP2sDAAAAAAAAAcAAAAAYAAAAsGdTAVMt1T+AocGyb82bPwAAAD9rAwAAAAAAAAHBAAAAGAAAALBnUwFTLdU/gFqLnz8Gmz8AAAA/awMAAAAAAAABwgAAABgAAAAYp72eZSrVP4Av0WC8jpo/AAAAP3oDAAAAAAAAAcMAAAAYAAAAGKe9nmUq1T+AL9FgvI6aPwAAAD96AwAAAAAAAAHEAAAAGAAAABinvZ5lKtU/gC/RYLyOmj8AAAA/egMAAAAAAAABxQAAABgAAAAYp72eZSrVP4Av0WC8jpo/AAAAP3oDAAAAAAAAAcYAAAAYAAAAgOHoBmGN4T/UItDhxarbPwAAAD8AAAAAAAAAAAHHAAAAGAAAAIDh6AZhjeE/1CLQ4cWq2z8AAAA/EAAAAAAAAAAByAAAABgAAACA4egGYY3hP9Qi0OHFqts/AAAAPxAAAAAAAAAAAckAAAAYAAAAgOHoBmGN4T/UItDhxarbPwAAAD8fAAAAAAAAAAHKAAAAGAAAAIDh6AZhjeE/1CLQ4cWq2z8AAAA/HwAAAAAAAAABywAAABgAAACA4egGYY3hP9Qi0OHFqts/AAAAPx8AAAAAAAAAAcwAAAAYAAAAgOHoBmGN4T/UItDhxarbPwAAAD8vAAAAAAAAAAHNAAAAGAAAAIDh6AZhjeE/1CLQ4cWq2z8AAAA/LwAAAAAAAAABzgAAABgAAACA4egGYY3hP9Qi0OHFqts/AAAAPy8AAAAAAAAAAc8AAAAYAAAAgOHoBmGN4T/UItDhxarbPwAAAD8/AAAAAAAAAAHQAAAAGAAAAIDh6AZhjeE/1CLQ4cWq2z8AAAA/PwAAAAAAAAAB0QAAABgAAACA4egGYY3hP9Qi0OHFqts/AAAAPz8AAAAAAAAAAdIAAAAYAAAAgOHoBmGN4T/UItDhxarbPwAAAD8/AAAAAAAAAAHTAAAAGAAAAIDh6AZhjeE/1CLQ4cWq2z8AAAA/TgAAAAAAAAAB1AAAABgAAACA4egGYY3hP9Qi0OHFqts/AAAAP04AAAAAAAAAAdUAAAAYAAAAgOHoBmGN4T/UItDhxarbPwAAAD9OAAAAAAAAAAHWAAAAGAAAAIDh6AZhjeE/1CLQ4cWq2z8AAAA/XgAAAAAAAAAB1wAAABgAAACA4egGYY3hP9Qi0OHFqts/AAAAP14AAAAAAAAAAdgAAAAYAAAAgOHoBmGN4T/UItDhxarbPwAAAD9eAAAAAAAAAAHZAAAAGAAAAIDh6AZhjeE/1CLQ4cWq2z8AAAA/bgAAAAAAAAAB2gAAABgAAACA4egGYY3hP9Qi0OHFqts/AAAAP24AAAAAAAAAAdsAAAAYAAAAgOHoBmGN4T/UItDhxarbPwAAAD9uAAAAAAAAAAHcAAAAGAAAAIDh6AZhjeE/1CLQ4cWq2z8AAAA/fQAAAAAAAAAB3QAAABgAAACA4egGYY3hP9Qi0OHFqts/AAAAP30AAAAAAAAAAd4AAAAYAAAAgOHoBmGN4T/UItDhxarbPwAAAD99AAAAAAAAAAHfAAAAGAAAAIDh6AZhjeE/1CLQ4cWq2z8AAAA/jQAAAAAAAAAB4AAAABgAAACA4egGYY3hP9Qi0OHFqts/AAAAP40AAAAAAAAAAeEAAAAYAAAAgOHoBmGN4T/UItDhxarbPwAAAD+NAAAAAAAAAAHiAAAAGAAAAIDh6AZhjeE/1CLQ4cWq2z8AAAA/nAAAAAAAAAAB4wAAABgAAACA4egGYY3hP9Qi0OHFqts/AAAAP5wAAAAAAAAAAeQAAAAYAAAAgOHoBmGN4T/UItDhxarbPwAAAD+cAAAAAAAAAAHlAAAAGAAAAIDh6AZhjeE/1CLQ4cWq2z8AAAA/rAAAAAAAAAAB5gAAABgAAACA4egGYY3hP9Qi0OHFqts/AAAAP6wAAAAAAAAAAecAAAAYAAAAgOHoBmGN4T/UItDhxarbPwAAAD+sAAAAAAAAAAHoAAAAGAAAAIDh6AZhjeE/1CLQ4cWq2z8AAAA/vAAAAAAAAAAB6QAAABgAAAA4AZ5V6ovhP9Qi0OHFqts/AAAAP7wAAAAAAAAAAeoAAAAYAAAA7CBTpHOK4T/UItDhxarbPwAAAD+8AAAAAAAAAAHrAAAAGAAAAJxACPP8iOE/1CLQ4cWq2z8AAAA/vAAAAAAAAAAB7AAAABgAAACcQAjz/IjhP9Qi0OHFqts/AAAAP8sAAAAAAAAAAe0AAAAYAAAAUGC9QYaH4T+AxbsVPrLbPwAAAD/LAAAAAAAAAAHuAAAAGAAAALSfJ9+YhOE/gMW7FT6y2z8AAAA/ywAAAAAAAAAB7wAAABgAAABov9wtIoPhP0iHA+M4t9s/AAAAP9sAAAAAAAAAAfAAAAAYAAAA0P5GyzSA4T8waKdJtrnbPwAAAD/bAAAAAAAAAAHxAAAAGAAAADQ+sWhHfeE/FElLsDO82z8AAAA/2wAAAAAAAAAB8gAAABgAAAAEvYWjbHfhP9gKk30uwds/AAAAP+sAAAAAAAAAAfMAAAAYAAAAHByljwhz4T+86zbkq8PbPwAAAD/rAAAAAAAAAAH0AAAAGAAAADh7xHukbuE/UG/GfqHN2z8AAAA/6wAAAAAAAAAB9QAAABgAAAAA+pi2yWjhPxgxDkyc0ts/AAAAP/oAAAAAAAAAAfYAAAAYAAAA0Hht8e5i4T/c8lUZl9fbPwAAAD/6AAAAAAAAAAH3AAAAGAAAAJj3QSwUXeE/cHbls4zh2z8AAAA/+gAAAAAAAAAB+AAAABgAAAAUlsu1wlXhPwD6dE6C69s/AAAAPwoBAAAAAAAAAfkAAAAYAAAAmDRVP3FO4T+snGCC+vLbPwAAAD8KAQAAAAAAAAH6AAAAGAAAAMjykxepReE/6MLbUGgE3D8AAAA/CgEAAAAAAAAB+wAAABgAAAD8sNLv4DzhP5hlx4TgC9w/AAAAPxkBAAAAAAAAAfwAAAAYAAAA5I7GFqIy4T8w6VYf1hXcPwAAAD8ZAQAAAAAAAAH9AAAAGAAAAMhsuj1jKOE/hC4uh8Yk3D8AAAA/GQEAAAAAAAAB/gAAABgAAABoamOzrRzhP9xzBe+2M9w/AAAAPykBAAAAAAAAAf8AAAAYAAAAAGgMKfgQ4T80udxWp0LcPwAAAD8pAQAAAAAAAAEAAQAAGAAAAEiFau3LA+E/XMD7i5JW3D8AAAA/KQEAAAAAAAABAQEAABgAAACYosixn/bgP8wkL40FY9w/AAAAPykBAAAAAAAAAQIBAAAYAAAA5L8mdnPp4D8kagb19XHcPwAAAD85AQAAAAAAAAEDAQAAGAAAADDdhDpH3OA/nM459mh+3D8AAAA/OQEAAAAAAAABBAEAABgAAAAsGphNpM3gP9j0tMTWj9w/AAAAPzkBAAAAAAAAAQUBAAAYAAAAeDf2EXjA4D/4+9P5waPcPwAAAD9IAQAAAAAAAAEGAQAAGAAAAHh0CSXVseA/NCJPyC+13D8AAAA/SAEAAAAAAAABBwEAABgAAAAs0dGGu6HgP1gpbv0aydw/AAAAP0gBAAAAAAAAAQgBAAAYAAAAlE1PNyuQ4D+cT+nLiNrcPwAAAD9YAQAAAAAAAAEJAQAAGAAAAPjJzOeafuA/gBhQzm7z3D8AAAA/WAEAAAAAAAABCgEAABgAAACsJpVJgW7gP6QfbwNaB90/AAAAP1gBAAAAAAAAAQsBAAAYAAAAXINdq2de4D+oBzKfwh3dPwAAAD9oAQAAAAAAAAEMAQAAGAAAABDgJQ1OTuA/yA5R1K0x3T8AAAA/aAEAAAAAAAABDQEAABgAAADAPO5uND7gP9D2E3AWSN0/AAAAP2gBAAAAAAAAAQ4BAAAYAAAA2Nggbi0r4D/U3tYLf17dPwAAAD93AQAAAAAAAAEPAQAAGAAAAIw16c8TG+A/2MaZp+d03T8AAAA/dwEAAAAAAAABEAEAABgAAABY8dAdlgbgP+SuXENQi90/AAAAP3cBAAAAAAAAAREBAAAYAAAA4BoHOh7n3z8Etnt4O5/dPwAAAD+HAQAAAAAAAAESAQAAGAAAABhTbDgQwd8/DJ4+FKS13T8AAAA/hwEAAAAAAAABEwEAABgAAADYS2eZ753fP0zEueIRx90/AAAAP5YBAAAAAAAAARQBAAAYAAAAQAX4XLx93z9sy9gX/drdPwAAAD+WAQAAAAAAAAEVAQAAGAAAALC+iCCJXd8/qPFT5mrs3T8AAAA/pgEAAAAAAAABFgEAABgAAAAYeBnkVT3fP+QXz7TY/d0/AAAAP6YBAAAAAAAAARcBAAAYAAAASLB+4kcX3z8gPkqDRg/ePwAAAD+mAQAAAAAAAAEYAQAAGAAAALBpD6YU994/XGTFUbQg3j8AAAA/tgEAAAAAAAABGQEAABgAAAAII6Bp4dbeP7ipnLmkL94/AAAAP7YBAAAAAAAAARoBAAAYAAAAcNwwLa623j8Q73MhlT7ePwAAAD/FAQAAAAAAAAEbAQAAGAAAANiVwfB6lt4/jFOnIghL3j8AAAA/xQEAAAAAAAABHAEAABgAAACgjrxRWnPeP+SYfor4Wd4/AAAAP8UBAAAAAAAAAR0BAAAYAAAAcIe3sjlQ3j8gv/lYZmvePwAAAD/VAQAAAAAAAAEeAQAAGAAAAKC/HLErKt4/tEKJ81t13j8AAAA/1QEAAAAAAAABHwEAABgAAAA4N+xMMAHeP0DGGI5Rf94/AAAAP+UBAAAAAAAAASABAAAYAAAAaG9RSyLb3T+4KkyPxIvePwAAAD/lAQAAAAAAAAEhAQAAGAAAAJintkkUtd0/SK7bKbqV3j8AAAA/5QEAAAAAAAABIgEAABgAAADQ3xtIBo/dP8ASDystot4/AAAAP+UBAAAAAAAAASMBAAAYAAAAyJZVgR1j3T9otfpepanePwAAAD/0AQAAAAAAAAEkAQAAGAAAAADPun8PPd0/FFjmkh2x3j8AAAA/9AEAAAAAAAABJQEAABgAAACYRoobFBTdP8T60caVuN4/AAAAP/QBAAAAAAAAASYBAAAYAAAA0H7vGQbu3D+IvBmUkL3ePwAAAD8EAgAAAAAAAAEnAQAAGAAAAPi2VBj4x9w/bJ29+g3A3j8AAAA/BAIAAAAAAAABKAEAABgAAABYcOXbxKfcP1B+YWGLwt4/AAAAPwQCAAAAAAAAASkBAAAYAAAAkKhK2raB3D8cQKkuhsfePwAAAD8hAgAAAAAAAAEqAQAAGAAAAFihRTuWXtw/HECpLobH3j8AAAA/IQIAAAAAAAABKwEAABgAAAAomkCcdTvcPxxAqS6Gx94/AAAAPyECAAAAAAAAASwBAAAYAAAA+JI7/VQY3D8cQKkuhsfePwAAAD8xAgAAAAAAAAEtAQAAGAAAACjLoPtG8ts/HECpLobH3j8AAAA/MQIAAAAAAAABLgEAABgAAADww5tcJs/bPxxAqS6Gx94/AAAAPzECAAAAAAAAAS8BAAAYAAAAuLyWvQWs2z8cQKkuhsfePwAAAD9BAgAAAAAAAAEwAQAAGAAAAIi1kR7liNs/HECpLobH3j8AAAA/QQIAAAAAAAABMQEAABgAAABQrox/xGXbPxxAqS6Gx94/AAAAP0ECAAAAAAAAATIBAAAYAAAAIKeH4KNC2z8cQKkuhsfePwAAAD9QAgAAAAAAAAEzAQAAGAAAAOifgkGDH9s/UH5hYYvC3j8AAAA/UAIAAAAAAAABNAEAABgAAAAg2Oc/dfnaP2ydvfoNwN4/AAAAP1ACAAAAAAAAATUBAAAYAAAA6NDioFTW2j+IvBmUkL3ePwAAAD9gAgAAAAAAAAE2AQAAGAAAALDJ3QE0s9o/xPrRxpW43j8AAAA/YAIAAAAAAAABNwEAABgAAADgAUMAJo3aP+AZLmAYtt4/AAAAP2ACAAAAAAAAATgBAAAYAAAAEDqo/hdn2j8UWOaSHbHePwAAAD9wAgAAAAAAAAE5AQAAGAAAALCxd5ocPto/TJaexSKs3j8AAAA/cAIAAAAAAAABOgEAABgAAAB4qnL7+xraP2i1+l6lqd4/AAAAP3ACAAAAAAAAATsBAAAYAAAA2KAW0iXs2T+E1Fb4J6fePwAAAD9wAgAAAAAAAAE8AQAAGAAAANhXUAs9wNk/wBIPKy2i3j8AAAA/fwIAAAAAAAABPQEAABgAAABwzx+nQZfZP8ASDystot4/AAAAP38CAAAAAAAAAT4BAAAYAAAACEfvQkZu2T/0UMddMp3ePwAAAD9/AgAAAAAAAAE/AQAAGAAAAHA9kxlwP9k/SK7bKbqV3j8AAAA/jwIAAAAAAAABQAEAABgAAADYMzfwmRDZP5gL8PVBjt4/AAAAP48CAAAAAAAAAUEBAAAYAAAAOCrbxsPh2D/waATCyYbePwAAAD+PAgAAAAAAAAFCAQAAGAAAADjhFADbtdg/QMYYjlF/3j8AAAA/ngIAAAAAAAABQwEAABgAAAA4mE458onYP1zldCfUfN4/AAAAP54CAAAAAAAAAUQBAAAYAAAA0A8e1fZg2D+0QonzW3XePwAAAD+eAgAAAAAAAAFFAQAAGAAAANDGVw4ONdg/BKCdv+Nt3j8AAAA/rgIAAAAAAAABRgEAABgAAABoPieqEgzYP1j9sYtrZt4/AAAAP64CAAAAAAAAAUcBAAAYAAAAYPVg4yng1z+sWsZX817ePwAAAD+uAgAAAAAAAAFIAQAAGAAAADDuW0QJvdc/5Jh+ivhZ3j8AAAA/vgIAAAAAAAABSQEAABgAAABgJsFC+5bXPzj2klaAUt4/AAAAP74CAAAAAAAAAUoBAAAYAAAAMB+8o9pz1z+MU6ciCEvePwAAAD++AgAAAAAAAAFLAQAAGAAAAPgXtwS6UNc/qHIDvIpI3j8AAAA/zQIAAAAAAAABTAEAABgAAADIELJlmS3XPxDvcyGVPt4/AAAAP80CAAAAAAAAAU0BAAAYAAAAKMpCKWYN1z8Q73MhlT7ePwAAAD/NAgAAAAAAAAFOAQAAGAAAAFgCqCdY59Y/ZEyI7Rw33j8AAAA/3QIAAAAAAAABTwEAABgAAAC4uzjrJMfWP7ipnLmkL94/AAAAP90CAAAAAAAAAVABAAAYAAAAuDVfEd+p1j8MB7GFLCjePwAAAD/dAgAAAAAAAAFRAQAAGAAAACjv79SridY/XGTFUbQg3j8AAAA/3QIAAAAAAAABUgEAABgAAAAgaRb7ZWzWP7TB2R08Gd4/AAAAP+0CAAAAAAAAAVMBAAAYAAAAIOM8ISBP1j/o/5FQQRTePwAAAD/tAgAAAAAAAAFUAQAAGAAAAMAd+anHNNY/PF2mHMkM3j8AAAA/7QIAAAAAAAABVQEAABgAAADAlx/QgRfWP5S6uuhQBd4/AAAAP/wCAAAAAAAAAVYBAAAYAAAAUNLbWCn91T/kF8+02P3dPwAAAD/8AgAAAAAAAAFXAQAAGAAAAOgMmOHQ4tU/OHXjgGD23T8AAAA//AIAAAAAAAABWAEAABgAAACAR1RqeMjVP8QQsH/t6d0/AAAAPwwDAAAAAAAAAVkBAAAYAAAAGIIQ8x+u1T9sy9gX/drdPwAAAD8MAwAAAAAAAAFaAQAAGAAAAFB9Yt60ltU/MKVdSY/J3T8AAAA/DAMAAAAAAAABWwEAABgAAADotx5nXHzVP9RfhuGeut0/AAAAPxsDAAAAAAAAAVwBAAAYAAAAgPLa7wNi1T9g+1LgK67dPwAAAD8bAwAAAAAAAAFdAQAAGAAAALDtLNuYStU/BLZ7eDuf3T8AAAA/GwMAAAAAAAABXgEAABgAAADg6H7GLTPVP6xwpBBLkN0/AAAAPysDAAAAAAAAAV8BAAAYAAAAEOTQscIb1T+IaYXbX3zdPwAAAD8rAwAAAAAAAAFgAQAAGAAAAEjfIp1XBNU/TEMKDfJq3T8AAAA/KwMAAAAAAAABYQEAABgAAADgGd8l/+nUPxAdjz6EWd0/AAAAPzsDAAAAAAAAAWIBAAAYAAAAQJZc1m7Y1D/Q9hNwFkjdPwAAAD87AwAAAAAAAAFjAQAAGAAAABBSRCTxw9Q/yA5R1K0x3T8AAAA/OwMAAAAAAAABZAEAABgAAADgDSxyc6/UP6gHMp/CHd0/AAAAP0oDAAAAAAAAAWUBAAAYAAAASIqpIuOd1D9s4bbQVAzdPwAAAD9KAwAAAAAAAAFmAQAAGAAAAKgGJ9NSjNQ/MLs7Auf63D8AAAA/SgMAAAAAAAABZwEAABgAAAAQg6SDwnrUPyzTeGZ+5Nw/AAAAP1oDAAAAAAAAAWgBAAAYAAAAeP8hNDJp1D8IzFkxk9DcPwAAAD9aAwAAAAAAAAFpAQAAGAAAAHg8NUePWtQ/AOSWlSq63D8AAAA/WgMAAAAAAAABagEAABgAAADguLL3/kjUP/j70/nBo9w/AAAAP2oDAAAAAAAAAWsBAAAYAAAA2PXFClw61D/0ExFeWY3cPwAAAD9qAwAAAAAAAAFsAQAAGAAAAHDzboCmLtQ/8CtOwvB23D8AAAA/eQMAAAAAAAABbQEAABgAAABoMIKTAyDUP8wkL40FY9w/AAAAP3kDAAAAAAAAAW4BAAAYAAAA0Kz/Q3MO1D/kW8iKH0rcPwAAAD+JAwAAAAAAAAFvAQAAGAAAADgpffTi/NM/+JJhiDkx3D8AAAA/iQMAAAAAAAABcAEAABgAAACgpfqkUuvTP0gIs7hYE9w/AAAAP4kDAAAAAAAAAXEBAAAYAAAACCJ4VcLZ0z+snGCC+vLbPwAAAD+JAwAAAAAAAAFyAQAAGAAAAKAfIcsMztM/3PJVGZfX2z8AAAA/mAMAAAAAAAABcwEAABgAAACgXDTeab/TPxRJS7AzvNs/AAAAP5gDAAAAAAAAAXQBAAAYAAAAoJlH8caw0z9En0BH0KDbPwAAAD+oAwAAAAAAAAF1AQAAGAAAAKDWWgQkotM/kBSSd++C2z8AAAA/qAMAAAAAAAABdgEAABgAAACgE24XgZPTP+CJ46cOZds/AAAAP6gDAAAAAAAAAXcBAAAYAAAAOBEXjcuH0z8M4Ng+q0nbPwAAAD+oAwAAAAAAAAF4AQAAGAAAANgOwAIWfNM/QDbO1Ucu2z8AAAA/uAMAAAAAAAABeQEAABgAAABwDGl4YHDTP6zKe5/pDds/AAAAP7gDAAAAAAAAAXoBAAAYAAAACAoS7qpk0z/cIHE2hvLaPwAAAD+4AwAAAAAAAAF7AQAAGAAAAKAHu2P1WNM/RLUeACjS2j8AAAA/xwMAAAAAAAABfAEAABgAAAA4BWTZP03TP3gLFJfEtto/AAAAP8cDAAAAAAAAAX0BAAAYAAAA0AINT4pB0z/gn8FgZpbaPwAAAD/HAwAAAAAAAAF+AQAAGAAAAGgAtsTUNdM/KBUTkYV42j8AAAA/1wMAAAAAAAABfwEAABgAAAAA/l46HyrTP5SpwFonWNo/AAAAP9cDAAAAAAAAAYABAAAYAAAAMLydElch0z/gHhKLRjraPwAAAD/XAwAAAAAAAAGBAQAAGAAAADD5sCW0EtM/vC8wuvIP2j8AAAA/5wMAAAAAAAABggEAABgAAADQ9lmb/gbTP3gh8k8c6Nk/AAAAP+cDAAAAAAAAAYMBAAAYAAAAALWYczb+0j/81PuyQMXZPwAAAD/nAwAAAAAAAAGEAQAAGAAAAMgzba5b+NI/nKdhr+ef2T8AAAA/9gMAAAAAAAABhQEAABgAAAAA8quGk+/SPyRbaxIMfdk/AAAAP/YDAAAAAAAAAYYBAAAYAAAAYDEWJKbs0j9w0LxCK1/ZPwAAAD/2AwAAAAAAAAGHAQAAGAAAADCw6l7L5tI/wEUOc0pB2T8AAAA/9gMAAAAAAAABiAEAABgAAAAAL7+Z8ODSP/CbAwrnJdk/AAAAPwYEAAAAAAAAAYkBAAAYAAAAAC+/mfDg0j8A05wHAQ3ZPwAAAD8GBAAAAAAAAAGKAQAAGAAAAGBuKTcD3tI/TEjuNyDv2D8AAAA/BgQAAAAAAAABiwEAABgAAADIrZPUFdvSP2h/hzU61tg/AAAAPxUEAAAAAAAAAYwBAAAYAAAAMO39cSjY0j9IeGgAT8LYPwAAAD8VBAAAAAAAAAGNAQAAGAAAADDt/XEo2NI/XK8B/mip2D8AAAA/FQQAAAAAAAABjgEAABgAAAAw7f1xKNjSPzyo4sh9ldg/AAAAPyUEAAAAAAAAAY8BAAAYAAAAMO39cSjY0j84wB8tFX/YPwAAAD8lBAAAAAAAAAGQAQAAGAAAADDt/XEo2NI/FLkA+Clr2D8AAAA/JQQAAAAAAAABkQEAABgAAAAw7f1xKNjSP9CShSm8Wdg/AAAAPzUEAAAAAAAAAZIBAAAYAAAAMO39cSjY0j/MqsKNU0PYPwAAAD81BAAAAAAAAAGTAQAAGAAAADDt/XEo2NI/dGXrJWM02D8AAAA/NQQAAAAAAAABlAEAABgAAAAw7f1xKNjSP1BezPB3INg/AAAAP0QEAAAAAAAAAZUBAAAYAAAAMO39cSjY0j8wV627jAzYPwAAAD9EBAAAAAAAAAGWAQAAGAAAADDt/XEo2NI/2BHWU5z91z8AAAA/RAQAAAAAAAABlwEAABgAAAAw7f1xKNjSP5jrWoUu7Nc/AAAAP1QEAAAAAAAAAZgBAAAYAAAAmCxoDzvV0j9cxd+2wNrXPwAAAD9UBAAAAAAAAAGZAQAAGAAAAJgsaA871dI/PL7AgdXG1z8AAAA/VAQAAAAAAAABmgEAABgAAAAAbNKsTdLSPwCYRbNntdc/AAAAP2QEAAAAAAAAAZsBAAAYAAAAAGzSrE3S0j8AmEWzZ7XXPwAAAD9kBAAAAAAAAAGcAQAAGAAAAABs0qxN0tI/AJhFs2e11z8AAAA/ZAQAAAAAAAABnQEAABgAAAAAbNKsTdLSPwCYRbNntdc/AAAAP2QEAAAAAAAAAZ4BAAAYAAAAYBWJEK6/xT++9wOfhuLkPwAAAD8AAAAAAAAAAAGfAQAAGAAAAGAViRCuv8U/vvcDn4bi5D8AAAA/DwAAAAAAAAABoAEAABgAAABgFYkQrr/FP773A5+G4uQ/AAAAPw8AAAAAAAAAAaEBAAAYAAAAYBWJEK6/xT++9wOfhuLkPwAAAD8PAAAAAAAAAAGiAQAAGAAAAGAViRCuv8U/vvcDn4bi5D8AAAA/HwAAAAAAAAABowEAABgAAABgFYkQrr/FP773A5+G4uQ/AAAAPx8AAAAAAAAAAaQBAAAYAAAAYBWJEK6/xT++9wOfhuLkPwAAAD8fAAAAAAAAAAGlAQAAGAAAAGAViRCuv8U/vvcDn4bi5D8AAAA/LwAAAAAAAAABpgEAABgAAABgFYkQrr/FP773A5+G4uQ/AAAAPy8AAAAAAAAAAacBAAAYAAAAMJRdS9O5xT++9wOfhuLkPwAAAD8vAAAAAAAAAAGoAQAAGAAAAAATMob4s8U/vvcDn4bi5D8AAAA/PgAAAAAAAAABqQEAABgAAADQkQbBHa7FP773A5+G4uQ/AAAAPz4AAAAAAAAAAaoBAAAYAAAA0JEGwR2uxT++9wOfhuLkPwAAAD8+AAAAAAAAAAGrAQAAGAAAAJAQ2/tCqMU/vvcDn4bi5D8AAAA/TgAAAAAAAAABrAEAABgAAABgj682aKLFP773A5+G4uQ/AAAAP04AAAAAAAAAAa0BAAAYAAAAAI1YrLKWxT++9wOfhuLkPwAAAD9OAAAAAAAAAAGuAQAAGAAAAMALLefXkMU/vvcDn4bi5D8AAAA/XQAAAAAAAAABrwEAABgAAABgCdZcIoXFP773A5+G4uQ/AAAAP10AAAAAAAAAAbABAAAYAAAAAAd/0mx5xT++9wOfhuLkPwAAAD9dAAAAAAAAAAGxAQAAGAAAAGCD/ILcZ8U/vvcDn4bi5D8AAAA/bQAAAAAAAAABsgEAABgAAADA/3kzTFbFP773A5+G4uQ/AAAAP20AAAAAAAAAAbMBAAAYAAAAMHz347tExT++9wOfhuLkPwAAAD9tAAAAAAAAAAG0AQAAGAAAAGB3Sc9QLcU/vvcDn4bi5D8AAAA/fQAAAAAAAAABtQEAABgAAACQcpu65RXFP773A5+G4uQ/AAAAP30AAAAAAAAAAbYBAAAYAAAAkOzB4J/4xD++9wOfhuLkPwAAAD99AAAAAAAAAAG3AQAAGAAAAJBm6AZa28Q/vvcDn4bi5D8AAAA/jAAAAAAAAAABuAEAABgAAABQX+NnObjEP773A5+G4uQ/AAAAP4wAAAAAAAAAAbkBAAAYAAAAIFjeyBiVxD++9wOfhuLkPwAAAD+MAAAAAAAAAAG6AQAAGAAAALDPrWQdbMQ/vvcDn4bi5D8AAAA/nAAAAAAAAAABuwEAABgAAADwRCZ2bDfEP773A5+G4uQ/AAAAP5wAAAAAAAAAAbwBAAAYAAAAUDvKTJYIxD++9wOfhuLkPwAAAD+cAAAAAAAAAAG9AQAAGAAAAFAvF5kKzsM/MuhVUsXj5D8AAAA/nAAAAAAAAAABvgEAABgAAAAgojggpI3DPzLoVVLF4+Q/AAAAP6wAAAAAAAAAAb8BAAAYAAAA4BRapz1Nwz8y6FVSxePkPwAAAD+sAAAAAAAAAAHAAQAAGAAAAFCFJKQhAcM/Fsn5uELm5D8AAAA/rAAAAAAAAAABwQEAABgAAACg9e6gBbXCP2qa79L+6eQ/AAAAP7sAAAAAAAAAAcIBAAAYAAAA0OSN2A5jwj9Oe5M5fOzkPwAAAD+7AAAAAAAAAAHDAQAAGAAAANBSAUs9C8I/wmvl7Lrt5D8AAAA/uwAAAAAAAAABxAEAABgAAADgwHS9a7PBPzZcN6D57uQ/AAAAP7sAAAAAAAAAAcUBAAAYAAAAoK28ar9VwT8aPdsGd/HkPwAAAD/AAAAAAAAAAAHGAQAAGAAAAHCaBBgT+MA//h1/bfTz5D8AAAA/wAAAAAAAAAABxwEAABgAAAAwh0zFZprAP+L+ItRx9uQ/AAAAP88AAAAAAAAAAcgBAAAYAAAAwPJord82wD820BjuLfrkPwAAAD/PAAAAAAAAAAHJAQAAGAAAAGC6s6D7mr8/ApJguyj/5D8AAAA/zwAAAAAAAAABygEAABgAAAAgj5XmN8i+P5IV8FUeCeU/AAAAP98AAAAAAAAAAcsBAAAYAAAAYGbOtikBvj8+uNuJlhDlPwAAAD/fAAAAAAAAAAHMAQAAGAAAAMA/XhHRRb0/6lrHvQ4Y5T8AAAA/3wAAAAAAAAABzQEAABgAAAAAF5fhwn68PwruBKXFIOU/AAAAP+8AAAAAAAAAAc4BAAAYAAAAwOt4J/+ruz+2kPDYPSjlPwAAAD/vAAAAAAAAAAHPAQAAGAAAAGDFCIKm8Lo/RhSAczMy5T8AAAA/7wAAAAAAAAAB0AEAABgAAAAAn5jcTTW6P2anvVrqOuU/AAAAP/4AAAAAAAAAAdEBAAAYAAAA4Hp/waqFuT+COvtBoUPlPwAAAD/+AAAAAAAAAAHSAQAAGAAAAMBWZqYH1rg/os04KVhM5T8AAAA//gAAAAAAAAAB0wEAABgAAAAALp92+Q64PzZRyMNNVuU/AAAAPw4BAAAAAAAAAdQBAAAYAAAAQAXYRutHtz+mtfvEwGLlPwAAAD8OAQAAAAAAAAHVAQAAGAAAAODeZ6GSjLY/HhovxjNv5T8AAAA/DgEAAAAAAAAB1gEAABgAAADgtaBxhMW1P+pPWOFif+U/AAAAPw4BAAAAAAAAAdcBAAAYAAAAII3ZQXb+tD/SpN2VFI3lPwAAAD8eAQAAAAAAAAHYAQAAGAAAAKBmaZwdQ7Q/Kuq0/QSc5T8AAAA/HgEAAAAAAAAB2QEAABgAAADgPaJsD3yzPxI/OrK2qeU/AAAAPx4BAAAAAAAAAdoBAAAYAAAAgBcyx7bAsj/adGPN5bnlPwAAAD8tAQAAAAAAAAHbAQAAGAAAAODwwSFeBbI/joswT5LM5T8AAAA/LQEAAAAAAAAB3AEAABgAAACAylF8BUqxP8qxqx0A3uU/AAAAPy0BAAAAAAAAAd0BAAAYAAAAgKY4YWKasD+W59Q4L+7lPwAAAD89AQAAAAAAAAHeAQAAGAAAAAAFP4x+1a8/0g1QB53/5T8AAAA/PQEAAAAAAAAB3wEAABgAAAAAvQxWOHauP4IkHYlJEuY/AAAAPz0BAAAAAAAAAeABAAAYAAAAAHqINF0urT82O+oK9iTmPwAAAD9MAQAAAAAAAAHhAQAAGAAAAEA2BBOC5qs/cmFl2WM25j8AAAA/TAEAAAAAAAAB4gEAABgAAAAA+C0GEraqPx54MlsQSeY/AAAAP0wBAAAAAAAAAeMBAAAYAAAAwLlX+aGFqT9enq0pflrmPwAAAD9cAQAAAAAAAAHkAQAAGAAAAACALwGdbKg/tuOEkW5p5j8AAAA/XAEAAAAAAAAB5QEAABgAAABARgcJmFOnP2L6URMbfOY/AAAAP1wBAAAAAAAAAeYBAAAYAAAAgBGNJf5Rpj+mIM3hiI3mPwAAAD9sAQAAAAAAAAHnAQAAGAAAAMDcEkJkUKU/4kZIsPae5j8AAAA/bAEAAAAAAAAB6AEAABgAAABAsfSHoH2kPzqMHxjnreY/AAAAP2wBAAAAAAAAAekBAAAYAAAAAIbWzdyqoz92sprmVL/mPwAAAD97AQAAAAAAAAHqAQAAGAAAAMBfZiiE76I/RujDAYTP5j8AAAA/ewEAAAAAAAAB6wEAABgAAABAOfaCKzSiP/b+kIMw4uY/AAAAP3sBAAAAAAAAAewBAAAYAAAAwBKG3dJ4oT++NLqeX/LmPwAAAD97AQAAAAAAAAHtAQAAGAAAAIDsFTh6vaA/4jvZ00oG5z8AAAA/iwEAAAAAAAAB7gEAABgAAADAylOnjBmgP3IzSrx0G+c/AAAAP4sBAAAAAAAAAe8BAAAYAAAAAEnHA2i8nj8iShc+IS7nPwAAAD+LAQAAAAAAAAHwAQAAGAAAAAAGQ+KMdJ0/1mDkv81A5z8AAAA/mwEAAAAAAAAB8QEAABgAAACAwr7AsSycP/pnA/W4VOc/AAAAP5sBAAAAAAAAAfIBAAAYAAAAgH86n9bkmj/+T8aQIWvnPwAAAD+bAQAAAAAAAAHzAQAAGAAAAABPbtCn+pk/kkc3eUuA5z8AAAA/qgEAAAAAAAAB9AEAABgAAACAFUbYouGYPwogTMjyl+c/AAAAP6oBAAAAAAAAAfUBAAAYAAAAAOV5CXT3lz9++GAXmq/nPwAAAD+qAQAAAAAAAAH2AQAAGAAAAIC+CWQbPJc/EvDR/8PE5z8AAAA/ugEAAAAAAAAB9wEAABgAAACAmJm+woCWP6bnQujt2ec/AAAAP7oBAAAAAAAAAfgBAAAYAAAAAHIpGWrFlT+OsKnq0/LnPwAAAD+6AQAAAAAAAAH5AQAAGAAAAIBLuXMRCpU/lphshjwJ6D8AAAA/yQEAAAAAAAAB+gEAABgAAAAAJUnOuE6UPw5xgdXjIOg/AAAAP8kBAAAAAAAAAfsBAAAYAAAAAP/YKGCTkz+GSZYkizjoPwAAAD/JAQAAAAAAAAH8AQAAGAAAAIDrINazNZM/jjFZwPNO6D8AAAA/2QEAAAAAAAAB/QEAABgAAACA2GiDB9iSPwYKbg+bZug/AAAAP9kBAAAAAAAAAf4BAAAYAAAAgMWwMFt6kj8O8jCrA33oPwAAAD/ZAQAAAAAAAAH/AQAAGAAAAACy+N2uHJI/oumhky2S6D8AAAA/6QEAAAAAAAABAAIAABgAAAAAqJy02O2RPzLhEnxXp+g/AAAAP+kBAAAAAAAAAQECAAAYAAAAAJ9AiwK/kT9W6DGxQrvoPwAAAD/pAQAAAAAAAAECAgAAGAAAAACV5GEskJE/6t+imWzQ6D8AAAA/+AEAAAAAAAABAwIAABgAAAAAleRhLJCRP5r2bxsZ4+g/AAAAP/gBAAAAAAAAAQQCAAAYAAAAAJXkYSyQkT9GDT2dxfXoPwAAAD/4AQAAAAAAAAEFAgAAGAAAAACV5GEskJE/ZhRc0rAJ6T8AAAA/CAIAAAAAAAABBgIAABgAAAAAn0CLAr+RP44bewecHek/AAAAPwgCAAAAAAAAAQcCAAAYAAAAAKictNjtkT8iE+zvxTLpPwAAAD8IAgAAAAAAAAEIAgAAGAAAAACy+N2uHJI/Kvuuiy5J6T8AAAA/CAIAAAAAAAABCQIAABgAAACAxbAwW3qSP7ryH3RYXuk/AAAAPxgCAAAAAAAAAQoCAAAYAAAAgNhogwfYkj/e+T6pQ3LpPwAAAD8YAgAAAAAAAAELAgAAGAAAAIDrINazNZM/cvGvkW2H6T8AAAA/GAIAAAAAAAABDAIAABgAAAAA/9goYJOTP3bZci3Wnek/AAAAPycCAAAAAAAAAQ0CAAAYAAAAACVJzrhOlD8m8D+vgrDpPwAAAD8nAgAAAAAAAAEOAgAAGAAAAIBLuXMRCpU/uuewl6zF6T8AAAA/JwIAAAAAAAABDwIAABgAAAAAcikZasWVPzLAxeZT3ek/AAAAPzcCAAAAAAAAARACAAAYAAAAgJiZvsKAlj/i1pJoAPDpPwAAAD83AgAAAAAAAAERAgAAGAAAAIDIZY3xapc/At6xnesD6j8AAAA/NwIAAAAAAAABEgIAABgAAACAFUbYouGYP16XalMQHuo/AAAAP0YCAAAAAAAAARMCAAAYAAAAAE9u0Kf6mT9OYNFV9jbqPwAAAD9GAgAAAAAAAAEUAgAAGAAAAICS8vGCQps/UkiU8V5N6j8AAAA/RgIAAAAAAAABFQIAABgAAACA1XYTXoqcP1YwV43HY+o/AAAAP1YCAAAAAAAAARYCAAAYAAAAgCJXXg8Bnj/qJ8h18XjqPwAAAD9WAgAAAAAAAAEXAgAAGAAAAIBvN6nAd58/Ci/nqtyM6j8AAAA/VgIAAAAAAAABGAIAABgAAABA2V3lzV+gP0pVYnlKnuo/AAAAP2YCAAAAAAAAARkCAAAYAAAAgP/NiiYboT/6ay/79rDqPwAAAD9mAgAAAAAAAAEaAgAAGAAAAAAmPjB/1qE/poL8fKPD6j8AAAA/ZgIAAAAAAAABGwIAABgAAABAUVzqQqmiP+Kod0sR1eo/AAAAP3UCAAAAAAAAARwCAAAYAAAAwHfMj5tkoz+Wv0TNvefqPwAAAD91AgAAAAAAAAEdAgAAGAAAAMCnmF7KTqQ/1uW/myv56j8AAAA/dQIAAAAAAAABHgIAABgAAADA3BJCZFClP/bs3tAWDes/AAAAP3UCAAAAAAAAAR8CAAAYAAAAgBGNJf5Rpj8yE1qfhB7rPwAAAD+FAgAAAAAAAAEgAgAAGAAAAEBGBwmYU6c/xgrLh64z6z8AAAA/hQIAAAAAAAABIQIAABgAAAAAgC8BnWyoPwIxRlYcRes/AAAAP4UCAAAAAAAAASICAAAYAAAAQL4FDg2dqT9GV8EkilbrPwAAAD+VAgAAAAAAAAEjAgAAGAAAAMD82xp9zao/gn088/dn6z8AAAA/lQIAAAAAAAABJAIAABgAAABAO7In7f2rP6KEWyjje+s/AAAAP5UCAAAAAAAAASUCAAAYAAAAgIPkXTNdrT/eqtb2UI3rPwAAAD+kAgAAAAAAAAEmAgAAGAAAAEDQxKjk064/GtFRxb6e6z8AAAA/pAIAAAAAAAABJwIAABgAAAAgjHtvlRmwP+YGe+Dtrus/AAAAP6QCAAAAAAAAASgCAAAYAAAAoLLrFO7UsD8mLfauW8DrPwAAAD+0AgAAAAAAAAEpAgAAGAAAAGDbskT8m7E/YlNxfcnR6z8AAAA/tAIAAAAAAAABKgIAABgAAADgASPqVFeyPy6Jmpj44es/AAAAP7QCAAAAAAAAASsCAAAYAAAAwCrqGWMesz9qrxVnZvPrPwAAAD/DAgAAAAAAAAEsAgAAGAAAAIBTsUlx5bM/ptWQNdQE7D8AAAA/wwIAAAAAAAABLQIAABgAAADgeSHvyaC0P3YLulADFew/AAAAP8MCAAAAAAAAAS4CAAAYAAAAQKCRlCJctT/OUJG48yPsPwAAAD/iAgAAAAAAAAEvAgAAGAAAAKDLr07mLrY/JpZoIOQy7D8AAAA/4gIAAAAAAAABMAIAABgAAABg9HZ+9PW2Pw7r7dSVQOw/AAAAP+ICAAAAAAAAATECAAAYAAAAQB0+rgK9tz9mMMU8hk/sPwAAAD/yAgAAAAAAAAEyAgAAGAAAAABGBd4QhLg/2pT4Pflb7D8AAAA/8gIAAAAAAAABMwIAABgAAADAbswNH0u5Pzraz6Xpauw/AAAAP/ICAAAAAAAAATQCAAAYAAAAAJ+Y3E01uj8eL1Vam3jsPwAAAD8BAwAAAAAAAAE1AgAAGAAAAADPZKt8H7s/BoTaDk2G7D8AAAA/AQMAAAAAAAABNgIAABgAAAAA/zB6qwm8P9K5Ayp8luw/AAAAPwEDAAAAAAAAATcCAAAYAAAAYDFU04//vD+a7yxFq6bsPwAAAD8BAwAAAAAAAAE4AgAAGAAAACBrfMuUGL4/ZiVWYNq27D8AAAA/EQMAAAAAAAABOQIAABgAAADApKTDmTG/P0562xSMxOw/AAAAPxEDAAAAAAAAAToCAAAYAAAAYPARIyorwD+OoFbj+dXsPwAAAD8RAwAAAAAAAAE7AgAAGAAAAMCQqO48ycA/VtZ//ijm7D8AAAA/IQMAAAAAAAABPAIAABgAAABAMT+6T2fBP0IrBbPa8+w/AAAAPyEDAAAAAAAAAT0CAAAYAAAAoNHVhWIFwj9+UYCBSAXtPwAAAD8hAwAAAAAAAAE+AgAAGAAAAAD4RSu7wMI/unf7T7YW7T8AAAA/MAMAAAAAAAABPwIAABgAAAAgHF9GXnDDP/qddh4kKO0/AAAAPzADAAAAAAAAAUACAAAYAAAAIEB4YQEgxD/C0585UzjtPwAAAD8wAwAAAAAAAAFBAgAAGAAAANDnE8w04cQ/AvoaCMFJ7T8AAAA/QAMAAAAAAAABQgIAABgAAAAwDoRxjZzFP84vRCPwWe0/AAAAP0ADAAAAAAAAAUMCAAAYAAAA0LUf3MBdxj8KVr/xXWvtPwAAAD9PAwAAAAAAAAFEAgAAGAAAAHBdu0b0Hsc/0ovoDI177T8AAAA/TwMAAAAAAAABRQIAABgAAABwB6473evHPzLRv3R9iu0/AAAAP08DAAAAAAAAAUYCAAAYAAAA8LP3unvEyD/6BumPrJrtPwAAAD9fAwAAAAAAAAFHAgAAGAAAACDfFXU/l8k/Ni1kXhqs7T8AAAA/XwMAAAAAAAABSAIAABgAAAAgiQhqKGTKPwJjjXlJvO0/AAAAP18DAAAAAAAAAUkCAAAYAAAAcLQmJOw2yz/qtxIu+8ntPwAAAD9vAwAAAAAAAAFKAgAAGAAAADDd7VP6/cs/Qv3plevY7T8AAAA/bwMAAAAAAAABSwIAABgAAAAQBrWDCMXMP7phHZde5e0/AAAAP28DAAAAAAAAAUwCAAAYAAAAELCnePGRzT++1f7kkvDtPwAAAD9+AwAAAAAAAAFNAgAAGAAAAODYbqj/WM4/oiqEmUT+7T8AAAA/fgMAAAAAAAABTgIAABgAAADwgmGd6CXPP6aeZed4Ce4/AAAAP34DAAAAAAAAAU8CAAAYAAAAAC1UktHyzz82IvWBbhPuPwAAAD+OAwAAAAAAAAFQAgAAGAAAALjszgi4ZdA/OpbWz6Ie7j8AAAA/jgMAAAAAAAABUQIAABgAAAC4QUiDLMzQPzoKuB3XKe4/AAAAP44DAAAAAAAAAVICAAAYAAAA8Bftwns40T8+fplrCzXuPwAAAD+eAwAAAAAAAAFTAgAAGAAAAJAt/J/dodE/6iCFn4M87j8AAAA/ngMAAAAAAAABVAIAABgAAABYxDZCGhHSP36kFDp5Ru4/AAAAP54DAAAAAAAAAVUCAAAYAAAAmJrbgWl90j+eN1IhME/uPwAAAD+tAwAAAAAAAAFWAgAAGAAAAGAxFiSm7NI/Sto9VahW7j8AAAA/rQMAAAAAAAABVwIAABgAAACgB7tj9VjTP/Z8KYkgXu4/AAAAP60DAAAAAAAAAVgCAAAYAAAAcJ71BTLI0z+GALkjFmjuPwAAAD+9AwAAAAAAAAFZAgAAGAAAANj1xQpcOtQ/ppP2Cs1w7j8AAAA/vQMAAAAAAAABWgIAABgAAADgDSxyc6/UP6oH2FgBfO4/AAAAP70DAAAAAAAAAVsCAAAYAAAASGX8dp0h1T82i2fz9oXuPwAAAD+9AwAAAAAAAAFcAgAAGAAAAFB9Yt60ltU/Wh6l2q2O7j8AAAA/zAMAAAAAAAABXQIAABgAAACAUwceBAPWP47QPlvnlO4/AAAAP8wDAAAAAAAAAV4CAAAYAAAA8KrXIi511j8+cyqPX5zuPwAAAD/MAwAAAAAAAAFfAgAAGAAAACCBfGJ94dY/eiXED5mi7j8AAAA/3AMAAAAAAAABYAIAABgAAADIlos/30rXPybIr0MRqu4/AAAAP9wDAAAAAAAAAWECAAAYAAAAMO5bRAm91z9GW+0qyLLuPwAAAD/cAwAAAAAAAAFiAgAAGAAAAAiFluZFLNg/Dh01+MK37j8AAAA/7AMAAAAAAAABYwIAABgAAABo3Gbrb57YP56gxJK4we4/AAAAP+wDAAAAAAAAAWQCAAAYAAAAQHOhjawN2T9KQ7DGMMnuPwAAAD/sAwAAAAAAAAFlAgAAGAAAAKjKcZLWf9k/FgX4kyvO7j8AAAA/+wMAAAAAAAABZgIAABgAAADYoBbSJezZP97GP2Em0+4/AAAAP/sDAAAAAAAAAWcCAAAYAAAAeLYlr4dV2j8ymDV74tbuPwAAAD/7AwAAAAAAAAFoAgAAGAAAALCMyu7Wwdo/+ll9SN3b7j8AAAA/CwQAAAAAAAABaQIAABgAAACIIwWREzHbP946Ia9a3u4/AAAAPwsEAAAAAAAAAWoCAAAYAAAAiDtr+Cqm2z/CG8UV2ODuPwAAAD8LBAAAAAAAAAFrAgAAGAAAAPiSO/1UGNw/Gu26L5Tk7j8AAAA/GwQAAAAAAAABbAIAABgAAAD4qqFkbI3cP/7NXpYR5+4/AAAAPxsEAAAAAAAAAW0CAAAYAAAAaAJyaZb/3D/Cj6ZjDOzuPwAAAD8bBAAAAAAAAAFuAgAAGAAAAGAa2NCtdN0/qnBKyonu7j8AAAA/KgQAAAAAAAABbwIAABgAAABAdP9fjfLdP+Ii5ErD9O4/AAAAPyoEAAAAAAAAAXACAAAYAAAAOIxlx6Rn3j869Nlkf/juPwAAAD8qBAAAAAAAAAFxAgAAGAAAAOBkYZGp394/HtV9y/z67j8AAAA/KgQAAAAAAAABcgIAABgAAAB4PV1brlffP5LFz347/O4/AAAAPzoEAAAAAAAAAXMCAAAYAAAAsNbuh6DS3z+Sxc9+O/zuPwAAAD86BAAAAAAAAAF0AgAAGAAAAKhX9ahSJeA/5pbFmPf/7j8AAAA/SQQAAAAAAAABdQIAABgAAABEJD6/y2LgP8p3af90Au8/AAAAP0kEAAAAAAAAAXYCAAAYAAAAlBA8JM6e4D9ahxdMNgHvPwAAAD9JBAAAAAAAAAF3AgAAGAAAAOD8OYnQ2uA/yndp/3QC7z8AAAA/WQQAAAAAAAABeAIAABgAAAAYihgCNxvhPyJJXxkxBu8/AAAAP1kEAAAAAAAAAXkCAAAYAAAAsFZhGLBY4T+WObHMbwfvPwAAAD9ZBAAAAAAAAAF6AgAAGAAAALhiFMw7k+E/ljmxzG8H7z8AAAA/aQQAAAAAAAABewIAABgAAABsjnzOUMzhP3oaVTPtCe8/AAAAP2kEAAAAAAAAAXwCAAAYAAAA8Pul+C0O4j96GlUz7QnvPwAAAD9pBAAAAAAAAAF9AgAAGAAAAIjI7g6nS+I/ehpVM+0J7z8AAAA/eAQAAAAAAAABfgIAABgAAABwdYLWloriP3oaVTPtCe8/AAAAP3gEAAAAAAAAAX8CAAAYAAAAEELL7A/I4j/S60pNqQ3vPwAAAD94BAAAAAAAAAGAAgAAGAAAAPjuXrT/BuM/0utKTakN7z8AAAA/eAQAAAAAAAABgQIAABgAAACQu6fKeETjP0LcnADoDu8/AAAAP4gEAAAAAAAAAYICAAAYAAAAyEiGQ9+E4z9C3JwA6A7vPwAAAD+IBAAAAAAAAAGDAgAAGAAAALD1GQvPw+M/tszusyYQ7z8AAAA/iAQAAAAAAAABhAIAABgAAADogviDNQTkP5qtkhqkEu8/AAAAP5gEAAAAAAAAAYUCAAAYAAAAHBDX/JtE5D+arZIapBLvPwAAAD+YBAAAAAAAAAGGAgAAGAAAAKB9ACd5huQ/Dp7kzeIT7z8AAAA/mAQAAAAAAAABhwIAABgAAADUCt+f38bkP+5+iDRgFu8/AAAAP6cEAAAAAAAAAYgCAAAYAAAAoFhTezMK5T9CUH5OHBrvPwAAAD+nBAAAAAAAAAGJAgAAGAAAAHSmx1aHTeU/miF0aNgd7z8AAAA/pwQAAAAAAAABigIAABgAAABE9Dsy25DlP34CGM9VIO8/AAAAP7cEAAAAAAAAAYsCAAAYAAAAFEKwDS/U5T/W0w3pESTvPwAAAD+3BAAAAAAAAAGMAgAAGAAAAJSv2TcMFuY/urSxT48m7z8AAAA/twQAAAAAAAABjQIAABgAAADMPLiwclbmPy6lAwPOJ+8/AAAAP8YEAAAAAAAAAY4CAAAYAAAATKrh2k+Y5j+elVW2DCnvPwAAAD/GBAAAAAAAAAGPAgAAGAAAADhXdaI/1+Y/fnb5HIor7z8AAAA/xgQAAAAAAAABkAIAABgAAABs5FMbphfnP352+RyKK+8/AAAAP9YEAAAAAAAAAZECAAAYAAAAuNBRgKhT5z9+dvkciivvPwAAAD/WBAAAAAAAAAGSAgAAGAAAAAi9T+Wqj+c/fnb5HIor7z8AAAA/1gQAAAAAAAABkwIAABgAAAAQyQKZNsrnP352+RyKK+8/AAAAP9oEAAAAAAAAAZQCAAAYAAAAWLUA/jgG6D9+dvkciivvPwAAAD/aBAAAAAAAAAGVAgAAGAAAAGDBs7HEQOg/fnb5HIor7z8AAAA/2gQAAAAAAAABlgIAABgAAABgzWZlUHvoPy6lAwPOJ+8/AAAAP9oEAAAAAAAAAZcCAAAYAAAAFPnOZ2W06D/W0w3pESTvPwAAAD/pBAAAAAAAAAGYAgAAGAAAAHxE7LgD7Og/fgIYz1Ug7z8AAAA/6QQAAAAAAAABmQIAABgAAACYr75YKyLpP5ohdGjYHe8/AAAAP+kEAAAAAAAAAZoCAAAYAAAAaDpGR9xW6T9CUH5OHBrvPwAAAD/5BAAAAAAAAAGbAgAAGAAAAIClGOcDjek/mq2SGqQS7z8AAAA/+QQAAAAAAAABnAIAABgAAAAIUFUkPsDpP3oaVTPtCe8/AAAAP/kEAAAAAAAAAZ0CAAAYAAAAvHu9JlP56T9ahxdMNgHvPwAAAD8JBQAAAAAAAAGeAgAAGAAAANjmj8Z6L+o/OvTZZH/47j8AAAA/CQUAAAAAAAABnwIAABgAAABAMq0XGWfqP6pwSsqJ7u4/AAAAPxgFAAAAAAAAAaACAAAYAAAAWJ1/t0Cd6j/CG8UV2ODuPwAAAD8YBQAAAAAAAAGhAgAAGAAAAHQIUldo0+o/vqfjx6PV7j8AAAA/GAUAAAAAAAABogIAABgAAADcU2+oBgvrP0pDsMYwye4/AAAAPxgFAAAAAAAAAaMCAAAYAAAArN72lrc/6z9m7ioSf7vuPwAAAD8oBQAAAAAAAAGkAgAAGAAAADCJM9Txcus/CqlTqo6s7j8AAAA/KAUAAAAAAAABpQIAABgAAAAAFLvCoqfrPyJUzvXcnu4/AAAAPygFAAAAAAAAAaYCAAAYAAAAmB0X7HjW6z8+/0hBK5HuPwAAAD83BQAAAAAAAAGnAgAAGAAAADQncxVPBew/bskfJvyA7j8AAAA/NwUAAAAAAAABqAIAABgAAACEUISNrjLsP4p0mnFKc+4/AAAAPzcFAAAAAAAAAakCAAAYAAAAHFrgtoRh7D++PnFWG2PuPwAAAD9HBQAAAAAAAAGqAgAAGAAAAGiD8S7kjuw/1unroWlV7j8AAAA/RwUAAAAAAAABqwIAABgAAABwzLf1zLrsPybTHiC9Qu4/AAAAP0cFAAAAAAAAAawCAAAYAAAAJDUzCz/l7D/OjUe4zDPuPwAAAD9XBQAAAAAAAAGtAgAAGAAAANidriCxD+0/ctSOAqgZ7j8AAAA/VwUAAAAAAAABrgIAABgAAACQBio2IzrtP97cHRp+BO4/AAAAP1cFAAAAAAAAAa8CAAAYAAAA+I5amh5j7T9K5awxVO/tPwAAAD9mBQAAAAAAAAGwAgAAGAAAAMRW9Zssie0/zgyY4qzX7T8AAAA/ZgUAAAAAAAABsQIAABgAAACQHpCdOq/tP8ok1UZEwe0/AAAAP2YFAAAAAAAAAbICAAAYAAAAyCWVPFvS7T82LWReGqztPwAAAD92BQAAAAAAAAGzAgAAGAAAAGBsBHmO8u0/MkWhwrGV7T8AAAA/dgUAAAAAAAABtAIAABgAAABg8t1S1A/uP5pNMNqHgO0/AAAAP3YFAAAAAAAAAbUCAAAYAAAAtFgC3pAu7j8mdRuL4GjtPwAAAD+GBQAAAAAAAAG2AgAAGAAAAGT+kAZgSu4/rpwGPDlR7T8AAAA/hgUAAAAAAAABtwIAABgAAAB844nMQWPuP8LTnzlTOO0/AAAAP5UFAAAAAAAAAbgCAAAYAAAATOg34ax67j+ezIAEaCTtPwAAAD+VBQAAAAAAAAG5AgAAGAAAANAMm0ShkO4/JvRrtcAM7T8AAAA/lQUAAAAAAAABugIAABgAAABQMf6nlabuP5L8+syW9+w/AAAAP6UFAAAAAAAAAbsCAAAYAAAAhHUWWhO77j8CBYrkbOLsPwAAAD+lBQAAAAAAAAG8AgAAGAAAAGzZ41oazu4/Fjwj4obJ7D8AAAA/tAUAAAAAAAABvQIAABgAAAC4fBv5M97uP4JEsvlctOw/AAAAP7QFAAAAAAAAAb4CAAAYAAAAtD8I5tbs7j9ePZPEcaDsPwAAAD+0BQAAAAAAAAG/AgAAGAAAAGwiqiED+u4/sibGQsWN7D8AAAA/xAUAAAAAAAABwAIAABgAAAAcBUxdLwfvP6o+A6dcd+w/AAAAP8QFAAAAAAAAAcECAAAYAAAA1OftmFsU7z8yZu5XtV/sPwAAAD/EBQAAAAAAAAHCAgAAGAAAADzqRCMRIO8/Kn4rvExJ7D8AAAA/1AUAAAAAAAABwwIAABgAAABYDFH8TyrvP5qGutMiNOw/AAAAP9QFAAAAAAAAAcQCAAAYAAAAuA6ohgU27z8Gj0nr+B7sPwAAAD/UBQAAAAAAAAHFAgAAGAAAAIRQaa7NPu8/bpfYAs8J7D8AAAA/4wUAAAAAAAABxgIAABgAAACgcnWHDEnvP8IMKjPu6+s/AAAAP+MFAAAAAAAAAccCAAAYAAAAJNTr/V1Q7z/yYh/KitDrPwAAAD/jBQAAAAAAAAHIAgAAGAAAAKQ1YnSvV+8/Pthw+qmy6z8AAAA/8wUAAAAAAAAByQIAABgAAAAgl9jqAF/vP8L/W6sCm+s/AAAAP/MFAAAAAAAAAcoCAAAYAAAAVBgEsNtk7z/eNvWoHILrPwAAAD/zBQAAAAAAAAHLAgAAGAAAADy55MM/ae8/Zl7gWXVq6z8AAAA/AwYAAAAAAAABzAIAABgAAAAgWsXXo23vP+6FywrOUus/AAAAPwMGAAAAAAAAAc0CAAAYAAAAvBpbOpFw7z9ajloipD3rPwAAAD8DBgAAAAAAAAHOAgAAGAAAAAj7pesHcu8/UqaXhjsn6z8AAAA/EgYAAAAAAAABzwIAABgAAABU2/CcfnPvP6aPygSPFOs/AAAAPxIGAAAAAAAAAdACAAAYAAAACPul6wdy7z9+iKvPowDrPwAAAD8SBgAAAAAAAAHRAgAAGAAAAAj7pesHcu8/dqDoMzvq6j8AAAA/IgYAAAAAAAAB0gIAABgAAABsOhCJGm/vP5LXgTFV0eo/AAAAPyIGAAAAAAAAAdMCAAAYAAAA2Hl6Ji1s7z/+3xBJK7zqPwAAAD8iBgAAAAAAAAHUAgAAGAAAAKD4TmFSZu8/EheqRkWj6j8AAAA/MQYAAAAAAAAB1QIAABgAAABwdyOcd2DvP7Zd8ZAgieo/AAAAPzEGAAAAAAAAAdYCAAAYAAAA8BWtJSZZ7z8C00LBP2vqPwAAAD8xBgAAAAAAAAHXAgAAGAAAANTzoEznTu8/3ldCPiBM6j8AAAA/QQYAAAAAAAAB2AIAABgAAABw8UnCMUPvP7bcQbsALeo/AAAAP0EGAAAAAAAAAdkCAAAYAAAAuA6ohgU27z+WYUE44Q3qPwAAAD9BBgAAAAAAAAHaAgAAGAAAALxLu5liJ+8/4taSaADw6T8AAAA/UQYAAAAAAAAB2wIAABgAAAC4iM6svxjvP0ZrQDKiz+k/AAAAP1EGAAAAAAAAAdwCAAAYAAAAHAVMXS8H7z8m8D+vgrDpPwAAAD9RBgAAAAAAAAHdAgAAGAAAAICByQ2f9e4/cmWR36GS6T8AAAA/YAYAAAAAAAAB3gIAABgAAACcHfwMmOLuP07qkFyCc+k/AAAAP2AGAAAAAAAAAd8CAAAYAAAAbNnjWhrO7j+aX+KMoVXpPwAAAD9gBgAAAAAAAAHgAgAAGAAAAIR1FloTu+4/WsWFcP846T8AAAA/cAYAAAAAAAAB4QIAABgAAACgEUlZDKjuP6o616AeG+k/AAAAP3AGAAAAAAAAAeICAAAYAAAAuK17WAWV7j9moHqEfP7oPwAAAD9wBgAAAAAAAAHjAgAAGAAAAIBpY6aHgO4/JgYeaNrh6D8AAAA/gAYAAAAAAAAB5AIAABgAAABMJUv0CWzuP+prwUs4xeg/AAAAP4AGAAAAAAAAAeUCAAAYAAAAgCCd355U7j8y4RJ8V6foPwAAAD+ABgAAAAAAAAHmAgAAGAAAALAb78ozPe4/flZkrHaJ6D8AAAA/jwYAAAAAAAAB5wIAABgAAADoFkG2yCXuP17bYylXaug/AAAAP48GAAAAAAAAAegCAAAYAAAAEBKToV0O7j8aQQcNtU3oPwAAAD+PBgAAAAAAAAHpAgAAGAAAAPwsmtt79e0/+sUGipUu6D8AAAA/jwYAAAAAAAAB6gIAABgAAABIhwuzrNntP+5pYqD4DOg/AAAAP58GAAAAAAAAAesCAAAYAAAAlOF8it297T8+37PQF+/nPwAAAD+fBgAAAAAAAAHsAgAAGAAAAJRbo7CXoO0/pnNhmrnO5z8AAAA/nwYAAAAAAAAB7QIAABgAAADctRSIyITtP9bJVjFWs+c/AAAAP64GAAAAAAAAAe4CAAAYAAAAKBCGX/lo7T+yTlauNpTnPwAAAD+uBgAAAAAAAAHvAgAAGAAAANipYdQ8Su0/4qRLRdN45z8AAAA/rgYAAAAAAAAB8AIAABgAAADYI4j69iztPxb7QNxvXec/AAAAP74GAAAAAAAAAfECAAAYAAAA2J2uILEP7T+6QYgmS0PnPwAAAD++BgAAAAAAAAHyAgAAGAAAAIw3ipX08Ow/XojPcCYp5z8AAAA/vgYAAAAAAAAB8wIAABgAAAA80WUKONLsP3K/aG5AEOc/AAAAP84GAAAAAAAAAfQCAAAYAAAAPEuMMPK07D/65lMfmfjmPwAAAD/OBgAAAAAAAAH1AgAAGAAAADzFslasl+w/Zu/iNm/j5j8AAAA/zgYAAAAAAAAB9gIAABgAAADsXo7L73jsP14HIJsGzeY/AAAAP90GAAAAAAAAAfcCAAAYAAAABDjU3UVX7D+y8FIZWrrmPwAAAD/dBgAAAAAAAAH4AgAAGAAAALjRr1KJOOw/dsrXSuyo5j8AAAA/3QYAAAAAAAAB+QIAABgAAAAYi0AWVhjsP8KzCsk/luY/AAAAP/wGAAAAAAAAAfoCAAAYAAAAgETR2SL46z8SnT1Hk4PmPwAAAD/8BgAAAAAAAAH7AgAAGAAAAEw9zDoC1es/RmcULGRz5j8AAAA//AYAAAAAAAAB/AIAABgAAABoFhJNWLPrP+4hPcRzZOY/AAAAPwwHAAAAAAAAAf0CAAAYAAAAMA8NrjeQ6z8i7BOpRFTmPwAAAD8MBwAAAAAAAAH+AgAAGAAAAEToUsCNbus/HngyWxBJ5j8AAAA/DAcAAAAAAAAB/wIAABgAAAAU4U0hbUvrPzojraZeO+Y/AAAAPxsHAAAAAAAAAQADAAAYAAAA4NlIgkwo6z9SzifyrC3mPwAAAD8bBwAAAAAAAAEBAwAAGAAAAKzSQ+MrBes/2mn08Dkh5j8AAAA/GwcAAAAAAAABAgMAABgAAADAq4n1gePqPxKorCM/HOY/AAAAPysHAAAAAAAAAQMDAAAYAAAAkKSEVmHA6j+CJB2JSRLmPwAAAD8rBwAAAAAAAAEEAwAAGAAAAFidf7dAneo/DsDph9YF5j8AAAA/KwcAAAAAAAABBQMAABgAAAAolnoYIHrqP348Wu3g++U/AAAAPysHAAAAAAAAAQYDAAAYAAAAqK4qyIhV6j9eqRwGKvPlPwAAAD86BwAAAAAAAAEHAwAAGAAAACTH2nfxMOo/PhbfHnPq5T8AAAA/OgcAAAAAAAABCAMAABgAAACk34onWgzqP5Zz8+r64uU/AAAAPzoHAAAAAAAAAQkDAAAYAAAAiDeldNXk6T9awVlqwdzlPwAAAD9KBwAAAAAAAAEKAwAAGAAAAAhQVSQ+wOk/rh5uNknV5T8AAAA/SgcAAAAAAAABCwMAABgAAADop29xuZjpP+JcJmlO0OU/AAAAP0oHAAAAAAAAAQwDAAAYAAAAaMAfISJ06T82ujo11sjlPwAAAD9aBwAAAAAAAAENAwAAGAAAALRXpAuwSek/ihdPAV7B5T8AAAA/WgcAAAAAAAABDgMAABgAAACwDt5Exx3pP6Y2q5rgvuU/AAAAP1oHAAAAAAAAAQ8DAAAYAAAAsMUXft7x6D++VQc0Y7zlPwAAAD9pBwAAAAAAAAEQAwAAGAAAAHz7JfIawOg/vlUHNGO85T8AAAA/aQcAAAAAAAABEQMAABgAAAD4UOm04IzoP6LCyUyss+U/AAAAP2kHAAAAAAAAARIDAAAYAAAAlAXMY0JV6D9qEDDMcq3lPwAAAD95BwAAAAAAAAETAwAAGAAAANzZY2EtHOg/um1EmPql5T8AAAA/eQcAAAAAAAABFAMAABgAAAB0jkYQj+TnPyrqtP0EnOU/AAAAP3kHAAAAAAAAARUDAAAYAAAAdI5GEI/k5z8q6rT9BJzlPwAAAD+JBwAAAAAAAAEWAwAAGAAAAHSORhCP5Oc/Kuq0/QSc5T8AAAA/iQcAAAAAAAABFwMAABgAAAB0jkYQj+TnPyrqtP0EnOU/AAAAP4kHAAAAAAAACw==&lt;/ink&gt;&lt;/athena&gt;"/>
</p:tagLst>
</file>

<file path=ppt/tags/tag15.xml><?xml version="1.0" encoding="utf-8"?>
<p:tagLst xmlns:a="http://schemas.openxmlformats.org/drawingml/2006/main" xmlns:r="http://schemas.openxmlformats.org/officeDocument/2006/relationships" xmlns:p="http://schemas.openxmlformats.org/presentationml/2006/main">
  <p:tag name="ATHENA.CUSTOMXMLID" val="{5CADBAC5-2FFE-4257-8022-DA44102D833B}"/>
  <p:tag name="ATHENA.CUSTOMXMLCONTENT" val="&lt;?xml version=&quot;1.0&quot;?&gt;&lt;athena xmlns=&quot;http://schemas.microsoft.com/edu/athena&quot; version=&quot;0.1.3396.0&quot;&gt;&lt;timings duration=&quot;21358&quot;/&gt;&lt;/athena&gt;"/>
</p:tagLst>
</file>

<file path=ppt/tags/tag16.xml><?xml version="1.0" encoding="utf-8"?>
<p:tagLst xmlns:a="http://schemas.openxmlformats.org/drawingml/2006/main" xmlns:r="http://schemas.openxmlformats.org/officeDocument/2006/relationships" xmlns:p="http://schemas.openxmlformats.org/presentationml/2006/main">
  <p:tag name="ATHENA.CUSTOMXMLID" val="{E1A84040-7EBF-4EE8-A885-57F893138FDA}"/>
  <p:tag name="ATHENA.CUSTOMXMLCONTENT" val="&lt;?xml version=&quot;1.0&quot;?&gt;&lt;athena xmlns=&quot;http://schemas.microsoft.com/edu/athena&quot; version=&quot;0.1.3396.0&quot;&gt;&lt;media streamable=&quot;true&quot; recordStart=&quot;0&quot; recordEnd=&quot;21358&quot; recordLength=&quot;21408&quot; audioOnly=&quot;true&quot; start=&quot;0&quot; end=&quot;21358&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7.xml><?xml version="1.0" encoding="utf-8"?>
<p:tagLst xmlns:a="http://schemas.openxmlformats.org/drawingml/2006/main" xmlns:r="http://schemas.openxmlformats.org/officeDocument/2006/relationships" xmlns:p="http://schemas.openxmlformats.org/presentationml/2006/main">
  <p:tag name="ATHENA.CUSTOMXMLID" val="{1F38C232-0BFA-459C-AEF6-EF09AD992109}"/>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MAAAAGAAAABwMAAAAAAQAAAAQAAAAECUlua0F0b21WMQIAAAAJBAAAAAkFAAAACQYAAAAKBQQAAAALUGVuU3Ryb2tlVjEEAAAACkF0dHJpYnV0ZXMFVHJhY2UJU3RhcnRUaW1lBFR5cGUEBAAED1BlbkF0dHJpYnV0ZXNWMQIAAAAKSW5rVHJhY2VWMQIAAAAQDEFjdGlvblR5cGVWMQIAAAACAAAACQcAAAAJCAAAAFMFAAAAAAAABff///8MQWN0aW9uVHlwZVYxAQAAAAd2YWx1ZV9fAAgCAAAAAAAAAAEFAAAABAAAAAkKAAAACQsAAAD5FQAAAAAAAAH0////9////wAAAAAFBgAAAA1DbGVhckNhbnZhc1YxAgAAAAlTdGFydFRpbWUEVHlwZQAEEAxBY3Rpb25UeXBlVjECAAAAAgAAAG5TAAAAAAAAAfP////3////AAAAAAUHAAAAD1BlbkF0dHJpYnV0ZXNWMQoAAAAHX2NvbG9yQQdfY29sb3JSB19jb2xvckcHX2NvbG9yQgpGaXRUb0N1cnZlBkhlaWdodA5JZ25vcmVQcmVzc3VyZQ1Jc0hpZ2hsaWdodGVyBVNoYXBlBVdpZHRoAAAAAAAAAAAEAAICAgIBBgEBDEJydXNoU2hhcGVWMQIAAAAGAgAAAP//AAAAAAAAAAAAIkAAAAXy////DEJydXNoU2hhcGVWMQEAAAAHdmFsdWVfXwAIAgAAAAEAAAAAAAAAAAAiQAUIAAAACklua1RyYWNlVjEDAAAADUxpc3RgMStfaXRlbXMMTGlzdGAxK19zaXplD0xpc3RgMStfdmVyc2lvbgQAABhTaGFyZWQuSW5raW5nLklua1BvaW50W10CAAAACAgCAAAACQ8AAABLAQAASwEAAAEKAAAABwAAAP//AAAAAAAAAAAAIkAAAAHw////8v///wEAAAAAAAAAAAAiQAELAAAACAAAAAkRAAAA5AAAAOQAAAAHDwAAAAABAAAAAAIAAAQKSW5rUG9pbnRWMQI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21BxEAAAAAAQAAAAABAAAECklua1BvaW50VjECAA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DRwFEgAAAApJbmtQb2ludFYxBAAAAAFYAVkOUHJlc3N1cmVGYWN0b3IJVGltZVN0YW1wAAAAAAYGCxACAAAAADbf5lrEmT/AbqFSQJqwPwAAAD8AAAAAAAAAAAETAAAAEgAAAAA23+ZaxJk/wG6hUkCasD8AAAA/DwAAAAAAAAABFAAAABIAAAAANt/mWsSZP8BuoVJAmrA/AAAAPw8AAAAAAAAAARUAAAASAAAAADbf5lrEmT/AbqFSQJqwPwAAAD8fAAAAAAAAAAEWAAAAEgAAAAA23+ZaxJk/wG6hUkCasD8AAAA/HwAAAAAAAAABFwAAABIAAAAANt/mWsSZP8BuoVJAmrA/AAAAPx8AAAAAAAAAARgAAAASAAAAADbf5lrEmT/AbqFSQJqwPwAAAD8vAAAAAAAAAAEZAAAAEgAAAAA23+ZaxJk/wG6hUkCasD8AAAA/LwAAAAAAAAABGgAAABIAAAAANt/mWsSZP8BuoVJAmrA/AAAAPy8AAAAAAAAAARsAAAASAAAAADbf5lrEmT/AbqFSQJqwPwAAAD8+AAAAAAAAAAEcAAAAEgAAAAA23+ZaxJk/wG6hUkCasD8AAAA/PgAAAAAAAAABHQAAABIAAAAANt/mWsSZP8BuoVJAmrA/AAAAPz4AAAAAAAAAAR4AAAASAAAAADbf5lrEmT/AbqFSQJqwPwAAAD9OAAAAAAAAAAEfAAAAEgAAAAA23+ZaxJk/wG6hUkCasD8AAAA/TgAAAAAAAAABIAAAABIAAAAANt/mWsSZP8BuoVJAmrA/AAAAP04AAAAAAAAAASEAAAASAAAAADbf5lrEmT/AbqFSQJqwPwAAAD9eAAAAAAAAAAEiAAAAEgAAAAA23+ZaxJk/wG6hUkCasD8AAAA/XgAAAAAAAAABIwAAABIAAAAANt/mWsSZP8BuoVJAmrA/AAAAP14AAAAAAAAAASQAAAASAAAAADbf5lrEmT/AbqFSQJqwPwAAAD9tAAAAAAAAAAElAAAAEgAAAAA23+ZaxJk/wG6hUkCasD8AAAA/bQAAAAAAAAABJgAAABIAAAAANt/mWsSZP8BuoVJAmrA/AAAAP20AAAAAAAAAAScAAAASAAAAADbf5lrEmT/AbqFSQJqwPwAAAD99AAAAAAAAAAEoAAAAEgAAAAA23+ZaxJk/wG6hUkCasD8AAAA/fQAAAAAAAAABKQAAABIAAAAANt/mWsSZP8BuoVJAmrA/AAAAP30AAAAAAAAAASoAAAASAAAAADbf5lrEmT/AbqFSQJqwPwAAAD99AAAAAAAAAAErAAAAEgAAAAA23+ZaxJk/wG6hUkCasD8AAAA/jAAAAAAAAAABLAAAABIAAAAANt/mWsSZP8BuoVJAmrA/AAAAP4wAAAAAAAAAAS0AAAASAAAAADbf5lrEmT/AbqFSQJqwPwAAAD+MAAAAAAAAAAEuAAAAEgAAAAA23+ZaxJk/wG6hUkCasD8AAAA/nAAAAAAAAAABLwAAABIAAAAANt/mWsSZP8BuoVJAmrA/AAAAP5wAAAAAAAAAATAAAAASAAAAADbf5lrEmT/AbqFSQJqwPwAAAD+cAAAAAAAAAAExAAAAEgAAAAA23+ZaxJk/wG6hUkCasD8AAAA/rAAAAAAAAAABMgAAABIAAAAANt/mWsSZP8BuoVJAmrA/AAAAP6wAAAAAAAAAATMAAAASAAAAADbf5lrEmT/AbqFSQJqwPwAAAD+sAAAAAAAAAAE0AAAAEgAAAAA23+ZaxJk/wG6hUkCasD8AAAA/uwAAAAAAAAABNQAAABIAAAAANt/mWsSZP8BuoVJAmrA/AAAAP7sAAAAAAAAAATYAAAASAAAAADbf5lrEmT/AbqFSQJqwPwAAAD+7AAAAAAAAAAE3AAAAEgAAAAA23+ZaxJk/wG6hUkCasD8AAAA/ywAAAAAAAAABOAAAABIAAAAANt/mWsSZP8BuoVJAmrA/AAAAP8sAAAAAAAAAATkAAAASAAAAADbf5lrEmT/AbqFSQJqwPwAAAD/LAAAAAAAAAAE6AAAAEgAAAAA23+ZaxJk/wG6hUkCasD8AAAA/3wAAAAAAAAABOwAAABIAAAAANt/mWsSZP8BuoVJAmrA/AAAAP98AAAAAAAAAATwAAAASAAAAANYJuBEJmj/AbqFSQJqwPwAAAD/fAAAAAAAAAAE9AAAAEgAAAIB2NInITZo/wG6hUkCasD8AAAA/7gAAAAAAAAABPgAAABIAAACAFl9af5KaP8BuoVJAmrA/AAAAP+4AAAAAAAAAAT8AAAASAAAAgBZfWn+Smj/AbqFSQJqwPwAAAD/uAAAAAAAAAAFAAAAAEgAAAAC3iSs215o/wG6hUkCasD8AAAA/7gAAAAAAAAABQQAAABIAAAAAV7T87BubP8BuoVJAmrA/AAAAP/4AAAAAAAAAAUIAAAASAAAAAPfezaNgmz/AbqFSQJqwPwAAAD/+AAAAAAAAAAFDAAAAEgAAAICXCZ9apZs/wG6hUkCasD8AAAA//gAAAAAAAAABRAAAABIAAAAAODRwEeqbP8BuoVJAmrA/AAAAPw0BAAAAAAAAAUUAAAASAAAAAHiJEn9znD/AbqFSQJqwPwAAAD8NAQAAAAAAAAFGAAAAEgAAAIAYtOM1uJw/wG6hUkCasD8AAAA/DQEAAAAAAAABRwAAABIAAACAWAmGo0GdP8BuoVJAmrA/AAAAPx0BAAAAAAAAAUgAAAASAAAAgJleKBHLnT/AbqFSQJqwPwAAAD8dAQAAAAAAAAFJAAAAEgAAAIA6ifnHD54/wG6hUkCasD8AAAA/HQEAAAAAAAABSgAAABIAAAAAGwlt7N2eP8BuoVJAmrA/AAAAPy0BAAAAAAAAAUsAAAASAAAAAFteD1pnnz/AbqFSQJqwPwAAAD8tAQAAAAAAAAFMAAAAEgAAAACcs7HH8J8/wG6hUkCasD8AAAA/LQEAAAAAAAABTQAAABIAAABAvpkSdl+gP8BuoVJAmrA/AAAAPzwBAAAAAAAAAU4AAAASAAAAQF7E4yykoD/AbqFSQJqwPwAAAD88AQAAAAAAAAFPAAAAEgAAAMBOhB0/C6E/wG6hUkCasD8AAAA/PAEAAAAAAAABUAAAABIAAAAAP0RXUXKhP8BuoVJAmrA/AAAAP0wBAAAAAAAAAVEAAAASAAAAQC8EkWPZoT/AbqFSQJqwPwAAAD9MAQAAAAAAAAFSAAAAEgAAAMBvWTPRYqI/wG6hUkCasD8AAAA/TAEAAAAAAAABUwAAABIAAABAsK7VPuyiP8BuoVJAmrA/AAAAP1wBAAAAAAAAAVQAAAASAAAAwPADeKx1oz/AbqFSQJqwPwAAAD9cAQAAAAAAAAFVAAAAEgAAAECB7oJ1IaQ/wG6hUkCasD8AAAA/XAEAAAAAAAABVgAAABIAAAAAEtmNPs2kP8BuoVJAmrA/AAAAP1wBAAAAAAAAAVcAAAASAAAAgPJYAWObpT/AbqFSQJqwPwAAAD9rAQAAAAAAAAFYAAAAEgAAAEDT2HSHaaY/wG6hUkCasD8AAAA/awEAAAAAAAABWQAAABIAAADAs1joqzenP8BuoVJAmrA/AAAAP3sBAAAAAAAAAVoAAAASAAAAQJTYW9AFqD/AbqFSQJqwPwAAAD97AQAAAAAAAAFbAAAAEgAAAEBlGAkHO6k/wG6hUkCasD8AAAA/ewEAAAAAAAABXAAAABIAAAAAli3lhiuqP8BuoVJAmrA/AAAAP3sBAAAAAAAAAV0AAAASAAAAQBfYKWI+qz/AbqFSQJqwPwAAAD+KAQAAAAAAAAFeAAAAEgAAAIDoF9eYc6w/wG6hUkCasD8AAAA/igEAAAAAAAABXwAAABIAAABAacIbdIatP8BuoVJAmrA/AAAAP4oBAAAAAAAAAWAAAAASAAAAQIqXMQberj/AbqFSQJqwPwAAAD+aAQAAAAAAAAFhAAAAEgAAAOD9ANj5K7A/wPqF4QRpsD8AAAA/mgEAAAAAAAABYgAAABIAAABgNjaX8OiwP8D6heEEabA/AAAAP6oBAAAAAAAAAWMAAAASAAAAABe2ChW3sT/A+oXhBGmwPwAAAD+qAQAAAAAAAAFkAAAAEgAAAKCfgDJnlrI/wPqF4QRpsD8AAAA/qgEAAAAAAAABZQAAABIAAACAgACmi2SzP8D6heEEabA/AAAAP7kBAAAAAAAAAWYAAAASAAAAQAnLzd1DtD/AbqFSQJqwPwAAAD+5AQAAAAAAAAFnAAAAEgAAAAA64KldNLU/wG6hUkCasD8AAAA/uQEAAAAAAAABaAAAABIAAADAwqrRrxO2PwCdSnwZ5LA/AAAAP7kBAAAAAAAAAWkAAAASAAAAgEt1+QHztj8AV9g0t/ywPwAAAD/JAQAAAAAAAAFqAAAAEgAAAEB8itWB47c/AFfYNLf8sD8AAAA/yQEAAAAAAAABawAAABIAAABArZ+xAdS4P0ARZu1UFbE/AAAAP8kBAAAAAAAAAWwAAAASAAAA4N20jYHEuT8Ay/Ol8i2xPwAAAD/ZAQAAAAAAAAFtAAAAEgAAAKAOymkBtbo/gD8PFy5fsT8AAAA/2QEAAAAAAAABbgAAABIAAACAP99FgaW7P4BtuEAHqbE/AAAAP9kBAAAAAAAAAW8AAAASAAAAIHD0IQGWvD+AbbhAB6mxPwAAAD/oAQAAAAAAAAFwAAAAEgAAAABJVLKul70/wJthauDysT8AAAA/6AEAAAAAAAABcQAAABIAAAAgIrRCXJm+P8CbYWrg8rE/AAAAP+gBAAAAAAAAAXIAAAASAAAA4PoT0wmbvz/Am2Fq4PKxPwAAAD/4AQAAAAAAAAFzAAAAEgAAANCVlNfERcA/wJthauDysT8AAAA/+AEAAAAAAAABdAAAABIAAAAwLp/FBL7AP8CbYWrg8rE/AAAAP/gBAAAAAAAAAXUAAAASAAAAkMaps0Q2wT/Am2Fq4PKxPwAAAD8HAgAAAAAAAAF2AAAAEgAAAPBetKGErsE/wJthauDysT8AAAA/BwIAAAAAAAABdwAAABIAAABw976PxCbCP8CbYWrg8rE/AAAAPwcCAAAAAAAAAXgAAAASAAAA0I/JfQSfwj8AVu8ifguyPwAAAD8XAgAAAAAAAAF5AAAAEgAAADDUrpGtDsM/AFbvIn4Lsj8AAAA/FwIAAAAAAAABegAAABIAAACAbLl/7YbDPwBW7yJ+C7I/AAAAPxcCAAAAAAAAAXsAAAASAAAA4LCek5b2wz8AVu8ifguyPwAAAD8XAgAAAAAAAAF8AAAAEgAAAED1g6c/ZsQ/AFbvIn4Lsj8AAAA/JwIAAAAAAAABfQAAABIAAACgjY6Vf97EPwAQfdsbJLI/AAAAPycCAAAAAAAAAX4AAAASAAAAIHq+XVZfxT8AEH3bGySyPwAAAD8nAgAAAAAAAAF/AAAAEgAAAIBm7iUt4MU/ABB92xsksj8AAAA/NgIAAAAAAAABgAAAABIAAADw/vgTbVjGPwAQfdsbJLI/AAAAPzYCAAAAAAAAAYEAAAASAAAAUOso3EPZxj8AEH3bGySyPwAAAD82AgAAAAAAAAGCAAAAEgAAALDXWKQaWsc/ABB92xsksj8AAAA/RgIAAAAAAAABgwAAABIAAABAcGOSWtLHPwAQfdsbJLI/AAAAP0YCAAAAAAAAAYQAAAASAAAAoLC4NMhbyD8AEH3bGySyPwAAAD9GAgAAAAAAAAGFAAAAEgAAABCd6Pye3Mg/ABB92xsksj8AAAA/VgIAAAAAAAABhgAAABIAAABwiRjFdV3JPwAQfdsbJLI/AAAAP1YCAAAAAAAAAYcAAAASAAAA0CEjs7XVyT8AEH3bGySyPwAAAD9WAgAAAAAAAAGIAAAAEgAAAEBieFUjX8o/ABB92xsksj8AAAA/ZQIAAAAAAAABiQAAABIAAADA+oJDY9fKPwAQfdsbJLI/AAAAP2UCAAAAAAAAAYoAAAASAAAAMDvY5dBgyz8AEH3bGySyPwAAAD9lAgAAAAAAAAGLAAAAEgAAAKAnCK6n4cs/ABB92xsksj8AAAA/dQIAAAAAAAABjAAAABIAAAAAFDh2fmLMPwAQfdsbJLI/AAAAP3UCAAAAAAAAAY0AAAASAAAAYKxCZL7azD8AygqUuTyyPwAAAD91AgAAAAAAAAGOAAAAEgAAANCYciyVW80/AMoKlLk8sj8AAAA/hAIAAAAAAAABjwAAABIAAABQhaL0a9zNPwDKCpS5PLI/AAAAP4QCAAAAAAAAAZAAAAASAAAAsMX3ltllzj9APiYF9W2yPwAAAD+EAgAAAAAAAAGRAAAAEgAAACCyJ1+w5s4/QD4mBfVtsj8AAAA/lAIAAAAAAAABkgAAABIAAACQnlcnh2fPP0CyQXYwn7I/AAAAP5QCAAAAAAAAAZMAAAASAAAAAN+syfTwzz+AbM8uzreyPwAAAD+UAgAAAAAAAAGUAAAAEgAAAMAPATYxPdA/gODqnwnpsj8AAAA/lAIAAAAAAAABlQAAABIAAAD4WT50M4bQP4Dg6p8J6bI/AAAAP6QCAAAAAAAAAZYAAAASAAAAMPpoRerK0D+AmnhYpwGzPwAAAD+kAgAAAAAAAAGXAAAAEgAAAGiakxahD9E/wFQGEUUasz8AAAA/pAIAAAAAAAABmAAAABIAAACo5NBUo1jRP8DIIYKAS7M/AAAAP7MCAAAAAAAAAZkAAAASAAAA6C4Ok6Wh0T/AyCGCgEuzPwAAAD+zAgAAAAAAAAGaAAAAEgAAADAjXj7z7tE/APfKq1mVsz8AAAA/swIAAAAAAAABmwAAABIAAABobZt89TfSPwCxWGT3rbM/AAAAP8MCAAAAAAAAAZwAAAASAAAAoLfYuveA0j8AsVhk962zPwAAAD/DAgAAAAAAAAGdAAAAEgAAANhXA4yuxdI/ALFYZPetsz8AAAA/wwIAAAAAAAABngAAABIAAAAookDKsA7TP0Br5hyVxrM/AAAAP9MCAAAAAAAAAZ8AAAASAAAAYEJrm2dT0z9Aa+YclcazPwAAAD/TAgAAAAAAAAGgAAAAEgAAAJCMqNlpnNM/QN8BjtD3sz8AAAA/0wIAAAAAAAABoQAAABIAAADQ1uUXbOXTP0DfAY7Q97M/AAAAP+ICAAAAAAAAAaIAAAASAAAACHcQ6SIq1D+AmY9GbhC0PwAAAD/iAgAAAAAAAAGjAAAAEgAAAEjBTSclc9Q/gA2rt6lBtD8AAAA/4gIAAAAAAAABpAAAABIAAACAYXj427fUP8DHOHBHWrQ/AAAAP/ICAAAAAAAAAaUAAAASAAAAyFXIoykF1T/AxzhwR1q0PwAAAD/yAgAAAAAAAAGmAAAAEgAAAAD28nTgSdU/wMc4cEdatD8AAAA/8gIAAAAAAAABpwAAABIAAAA4lh1Gl47VPwA8VOGCi7Q/AAAAPwEDAAAAAAAAAagAAAASAAAAcOBahJnX1T/A9eGZIKS0PwAAAD8BAwAAAAAAAAGpAAAAEgAAALCAhVVQHNY/wPXhmSCktD8AAAA/AQMAAAAAAAABqgAAABIAAAD4dNUAnmnWPwCwb1K+vLQ/AAAAPxEDAAAAAAAAAasAAAASAAAAOBM4GTe71j8Aav0KXNW0PwAAAD8RAwAAAAAAAAGsAAAAEgAAAHixmjHQDNc/QN4YfJcGtT8AAAA/EQMAAAAAAAABrQAAABIAAADI+Q+3tGLXP0DeGHyXBrU/AAAAPxEDAAAAAAAAAa4AAAASAAAAGJaqFjDB1z+AUjTt0je1PwAAAD8hAwAAAAAAAAGvAAAAEgAAAGAyRXarH9g/QAzCpXBQtT8AAAA/IQMAAAAAAAABsAAAABIAAACwzt/VJn7YP4DGT14OabU/AAAAPyEDAAAAAAAAAbEAAAASAAAACGt6NaLc2D+AOmvPSZq1PwAAAD8wAwAAAAAAAAGyAAAAEgAAAFhbOm+0Q9k/gDprz0matT8AAAA/MAMAAAAAAAABswAAABIAAACwnx+DXbPZP8D0+IfnsrU/AAAAPzADAAAAAAAAAbQAAAASAAAACJDfvG8a2j8AaRT5IuS1PwAAAD9AAwAAAAAAAAG1AAAAEgAAAHAqsmPNhdo/AGkU+SLktT8AAAA/QAMAAAAAAAABtgAAABIAAADAxIQKK/HaPwCXvSL8LbY/AAAAP0ADAAAAAAAAAbcAAAASAAAAIAlqHtRg2z8AUUvbmUa2PwAAAD9QAwAAAAAAAAG4AAAAEgAAAICjPMUxzNs/QAvZkzdftj8AAAA/UAMAAAAAAAABuQAAABIAAADgkTRGJkDcP0A5gr0QqbY/AAAAP1ADAAAAAAAAAboAAAASAAAAONYZWs+v3D+AZyvn6fK2PwAAAD9fAwAAAAAAAAG7AAAAEgAAAKDEEdvDI90/AJbUEMM8tz8AAAA/XwMAAAAAAAABvAAAABIAAAD4CPfubJPdP8BPYslgVbc/AAAAP18DAAAAAAAAAb0AAAASAAAAWPfub2EH3j8ACvCB/m23PwAAAD9vAwAAAAAAAAG+AAAAEgAAAMiP+V2hf94/QDiZq9e3tz8AAAA/bwMAAAAAAAABvwAAABIAAAAgKswE/+reP8CstBwT6bc/AAAAP28DAAAAAAAAAcAAAAASAAAAeG6xGKha3z/A2l1G7DK4PwAAAD9+AwAAAAAAAAHBAAAAEgAAANiylixRyt8/QH0i4QCuuD8AAAA/fgMAAAAAAAABwgAAABIAAACcprRp1xrgP8DZdDSzQbk/AAAAP34DAAAAAAAAAcMAAAASAAAAxEkL0DpM4D/AkwLtUFq5PwAAAD9+AwAAAAAAAAHEAAAAEgAAAOxB6+zDf+A/wAceXoyLuT8AAAA/jgMAAAAAAAABxQAAABIAAAAUOy/m26zgP8B7Oc/HvLk/AAAAP44DAAAAAAAAAcYAAAASAAAAPN/pKM7X4D8ANseHZdW5PwAAAD+OAwAAAAAAAAHHAAAAEgAAAFwuG7WaAOE/QPBUQAPuuT8AAAA/ngMAAAAAAAAByAAAABIAAAB8fUxBZynhP0Cq4vigBro/AAAAP54DAAAAAAAAAckAAAASAAAAnMx9zTNS4T9AZHCxPh+6PwAAAD+eAwAAAAAAAAHKAAAAEgAAAMDGJaPaeOE/QGRwsT4fuj8AAAA/rQMAAAAAAAABywAAABIAAADga0TCW53hP0BkcLE+H7o/AAAAP60DAAAAAAAAAcwAAAASAAAAABFj4dzB4T9AZHCxPh+6PwAAAD+tAwAAAAAAAAHNAAAAEgAAABxh+Ek45OE/QGRwsT4fuj8AAAA/vQMAAAAAAAABzgAAABIAAAA4BhdpuQjiP0BkcLE+H7o/AAAAP70DAAAAAAAAAc8AAAASAAAAWFas0RQr4j9AZHCxPh+6PwAAAD+9AwAAAAAAAAHQAAAAEgAAAHSmQTpwTeI/QGRwsT4fuj8AAAA/zQMAAAAAAAAB0QAAABIAAACQoU3spW3iP0BkcLE+H7o/AAAAP80DAAAAAAAAAdIAAAASAAAArPHiVAGQ4j9AZHCxPh+6PwAAAD/NAwAAAAAAAAHTAAAAEgAAAMyWAXSCtOI/QGRwsT4fuj8AAAA/3AMAAAAAAAAB1AAAABIAAADs5pbc3dbiP4DYiyJ6ULo/AAAAP9wDAAAAAAAAAdUAAAASAAAABOKijhP34j+A2IsielC6PwAAAD/cAwAAAAAAAAHWAAAAEgAAACQyOPduGeM/gNiLInpQuj8AAAA/7AMAAAAAAAAB1wAAABIAAAA8LUSppDnjP4DYiyJ6ULo/AAAAP+wDAAAAAAAAAdgAAAASAAAAWH3ZEQBc4z+A2IsielC6PwAAAD/sAwAAAAAAAAHZAAAAEgAAAHgi+DCBgOM/gEynk7WBuj8AAAA/+wMAAAAAAAAB2gAAABIAAACUco2Z3KLjP8AGNUxTmro/AAAAP/sDAAAAAAAAAdsAAAASAAAAtBesuF3H4z/ANN51LOS6PwAAAD/7AwAAAAAAAAHcAAAAEgAAAMwSuGqT5+M/wDTedSzkuj8AAAA/CwQAAAAAAAAB3QAAABIAAADoYk3T7gnkPwBjh58FLrs/AAAAPwsEAAAAAAAAAd4AAAASAAAABLPiO0os5D8AY4efBS67PwAAAD8LBAAAAAAAAAHfAAAAEgAAACgDeKSlTuQ/QJEwyd53uz8AAAA/CwQAAAAAAAAB4AAAABIAAABEUw0NAXHkP4B5Z6tV2rs/AAAAPxsEAAAAAAAAAeEAAAASAAAAXKQGUuuM5D/ApxDVLiS8PwAAAD8bBAAAAAAAAAHiAAAAEgAAAHRKiU37quQ/AJBHt6WGvD8AAAA/GwQAAAAAAAAB4wAAABIAAACM8AtJC8nkPwCQR7elhrw/AAAAPyoEAAAAAAAAAeQAAAASAAAAqOsX+0Dp5D8AkEe3pYa8PwAAAD8qBAAAAAAAAAHlAAAAEgAAAMA8EUArBeU/AJBHt6WGvD8AAAA/KgQAAAAAAAAB5gAAABIAAADYOIHO7x7lPwCQR7elhrw/AAAAPzoEAAAAAAAAAecAAAASAAAA6N9npo425T8AkEe3pYa8PwAAAD86BAAAAAAAAAHoAAAAEgAAAPwxxccHTOU/AJBHt6WGvD8AAAA/OgQAAAAAAAAB6QAAABIAAAAQ2aufpmPlPwCQR7elhrw/AAAAP0oEAAAAAAAAAeoAAAASAAAAINZ/Cvp25T8AkEe3pYa8PwAAAD9KBAAAAAAAAAHrAAAAEgAAACzTU3VNiuU/AJBHt6WGvD8AAAA/SgQAAAAAAAAB7AAAABIAAAA80CfgoJ3lPwCQR7elhrw/AAAAP1kEAAAAAAAAAe0AAAASAAAAWCKFARqz5T8AkEe3pYa8PwAAAD9ZBAAAAAAAAAHuAAAAEgAAAGR1Rv8hwuU/AJBHt6WGvD8AAAA/WQQAAAAAAAAB7wAAABIAAABwHZGzT9PlPwCQR7elhrw/AAAAP2kEAAAAAAAAAfAAAAASAAAAfHBSsVfi5T8AkEe3pYa8PwAAAD9pBAAAAAAAAAHxAAAAEgAAAIRuivg57+U/AJBHt6WGvD8AAAA/aQQAAAAAAAAB8gAAABIAAACUwUv2Qf7lPwCQR7elhrw/AAAAP3gEAAAAAAAAAfMAAAASAAAAnL+DPSQL5j8AkEe3pYa8PwAAAD94BAAAAAAAAAH0AAAAEgAAAKi9u4QGGOY/AJBHt6WGvD8AAAA/eAQAAAAAAAAB9QAAABIAAACsZmoVwyLmPwCQR7elhrw/AAAAP3gEAAAAAAAAAfYAAAASAAAAvA8Zpn8t5j8AkEe3pYa8PwAAAD+IBAAAAAAAAAH3AAAAEgAAAMQNUe1hOuY/AJBHt6WGvD8AAAA/iAQAAAAAAAAB+AAAABIAAADMtv99HkXmPwCQR7elhrw/AAAAP4gEAAAAAAAAAfkAAAASAAAA0AolWLVN5j8AkEe3pYa8PwAAAD+YBAAAAAAAAAH6AAAAEgAAANiz0+hxWOY/AJBHt6WGvD8AAAA/mAQAAAAAAAAB+wAAABIAAADoXIJ5LmPmPwCQR7elhrw/AAAAP5gEAAAAAAAAAfwAAAASAAAA9AUxCutt5j9AStVvQ5+8PwAAAD+nBAAAAAAAAAH9AAAAEgAAAPhZVuSBduY/QErVb0OfvD8AAAA/pwQAAAAAAAAB/gAAABIAAAD8rXu+GH/mP0BK1W9Dn7w/AAAAP6cEAAAAAAAAAf8AAAASAAAACAKhmK+H5j9AStVvQ5+8PwAAAD+3BAAAAAAAAAEAAQAAEgAAAAxWxnJGkOY/QErVb0OfvD8AAAA/twQAAAAAAAABAQEAABIAAAAUVWKWt5bmP0BK1W9Dn7w/AAAAP7cEAAAAAAAAAQIBAAASAAAAGFT+uSid5j9AStVvQ5+8PwAAAD/HBAAAAAAAAAEDAQAAEgAAACSoI5S/peY/QErVb0OfvD8AAAA/xwQAAAAAAAABBAEAABIAAAAkp7+3MKzmP0BK1W9Dn7w/AAAAP8cEAAAAAAAAAQUBAAASAAAALKZb26Gy5j9AStVvQ5+8PwAAAD/WBAAAAAAAAAEGAQAAEgAAACyl9/4SueY/QErVb0OfvD8AAAA/1gQAAAAAAAABBwEAABIAAAA4pJMihL/mP0BK1W9Dn7w/AAAAP9YEAAAAAAAAAQgBAAASAAAAPPi4/BrI5j9AStVvQ5+8PwAAAD/mBAAAAAAAAAEJAQAAEgAAAET3VCCMzuY/QErVb0OfvD8AAAA/5gQAAAAAAAABCgEAABIAAABAoWeN19LmP0BK1W9Dn7w/AAAAP+YEAAAAAAAAAQsBAAASAAAATKADsUjZ5j9AStVvQ5+8PwAAAD/oBAAAAAAAAAEMAQAAEgAAAEyfn9S53+Y/QErVb0OfvD8AAAA/6AQAAAAAAAABDQEAABIAAABQSbJBBeTmP0BK1W9Dn7w/AAAAP+gEAAAAAAAAAQ4BAAASAAAAWEhOZXbq5j9AStVvQ5+8PwAAAD/4BAAAAAAAAAEPAQAAEgAAAFjyYNLB7uY/QErVb0OfvD8AAAA/+AQAAAAAAAABEAEAABIAAABgnHM/DfPmP0BK1W9Dn7w/AAAAP/gEAAAAAAAAAREBAAASAAAAaJsPY3755j9AStVvQ5+8PwAAAD/4BAAAAAAAAAESAQAAEgAAAGRFItDJ/eY/QErVb0OfvD8AAAA/CAUAAAAAAAABEwEAABIAAABs7zQ9FQLnP0AEYyjht7w/AAAAPwgFAAAAAAAAARQBAAASAAAAcJlHqmAG5z9ABGMo4be8PwAAAD8IBQAAAAAAAAEVAQAAEgAAAHCY483RDOc/QARjKOG3vD8AAAA/FwUAAAAAAAABFgEAABIAAAB07WyE9w7nP0AEYyjht7w/AAAAPxcFAAAAAAAAARcBAAASAAAAfOwIqGgV5z9ABGMo4be8PwAAAD8XBQAAAAAAAAEYAQAAEgAAAHhBkl6OF+c/QARjKOG3vD8AAAA/JwUAAAAAAAABGQEAABIAAACAQC6C/x3nP0AEYyjht7w/AAAAPycFAAAAAAAAARoBAAASAAAAjJW3OCUg5z9ABGMo4be8PwAAAD8nBQAAAAAAAAEbAQAAEgAAAJDp3BK8KOc/QARjKOG3vD8AAAA/NwUAAAAAAAABHAEAABIAAACUPmbJ4SrnP0AEYyjht7w/AAAAPzcFAAAAAAAAAR0BAAASAAAAmOh4Ni0v5z9ABGMo4be8PwAAAD83BQAAAAAAAAEeAQAAEgAAAJQ9Au1SMec/QARjKOG3vD8AAAA/RgUAAAAAAAABHwEAABIAAACc5xRanjXnP0AEYyjht7w/AAAAP0YFAAAAAAAAASABAAASAAAAoJEnx+k55z9ABGMo4be8PwAAAD9GBQAAAAAAAAEhAQAAEgAAAKTmsH0PPOc/QARjKOG3vD8AAAA/VgUAAAAAAAABIgEAABIAAACgkMPqWkDnP0AEYyjht7w/AAAAP1YFAAAAAAAAASMBAAASAAAApOVMoYBC5z9ABGMo4be8PwAAAD9WBQAAAAAAAAEkAQAAEgAAAKiPXw7MRuc/QARjKOG3vD8AAAA/ZQUAAAAAAAABJQEAABIAAACwOXJ7F0vnP0AEYyjht7w/AAAAP2UFAAAAAAAAASYBAAASAAAArI77MT1N5z9ABGMo4be8PwAAAD9lBQAAAAAAAAEnAQAAEgAAALA4Dp+IUec/QARjKOG3vD8AAAA/ZQUAAAAAAAABKAEAABIAAAC0jZdVrlPnP0AEYyjht7w/AAAAP3UFAAAAAAAAASkBAAASAAAAuDeqwvlX5z9ABGMo4be8PwAAAD91BQAAAAAAAAEqAQAAEgAAALjhvC9FXOc/QARjKOG3vD8AAAA/dQUAAAAAAAABKwEAABIAAAC8Nkbmal7nP0AEYyjht7w/AAAAP4UFAAAAAAAAASwBAAASAAAAwOBYU7Zi5z9ABGMo4be8PwAAAD+FBQAAAAAAAAEtAQAAEgAAAMQ14gncZOc/QARjKOG3vD8AAAA/lAUAAAAAAAABLgEAABIAAADIimvAAWfnP0AEYyjht7w/AAAAP5QFAAAAAAAAAS8BAAASAAAAwN/0didp5z9ABGMo4be8PwAAAD+UBQAAAAAAAAEwAQAAEgAAAMiJB+Rybec/QARjKOG3vD8AAAA/lAUAAAAAAAABMQEAABIAAADIiQfkcm3nP0AEYyjht7w/AAAAP6QFAAAAAAAAATIBAAASAAAAzN6Qmphv5z9ABGMo4be8PwAAAD+kBQAAAAAAAAEzAQAAEgAAANCIowfkc+c/QARjKOG3vD8AAAA/pAUAAAAAAAABNAEAABIAAADM3Sy+CXbnP0AEYyjht7w/AAAAP7QFAAAAAAAAATUBAAASAAAAzN0svgl25z9ABGMo4be8PwAAAD+0BQAAAAAAAAE2AQAAEgAAANAytnQveOc/QARjKOG3vD8AAAA/tAUAAAAAAAABNwEAABIAAADQhz8rVXrnP0AEYyjht7w/AAAAP8MFAAAAAAAAATgBAAASAAAA1NzI4Xp85z9ABGMo4be8PwAAAD/DBQAAAAAAAAE5AQAAEgAAANgxUpigfuc/QARjKOG3vD8AAAA/wwUAAAAAAAABOgEAABIAAADYMVKYoH7nP0AEYyjht7w/AAAAP9MFAAAAAAAAATsBAAASAAAA3IbbTsaA5z9ABGMo4be8PwAAAD/TBQAAAAAAAAE8AQAAEgAAANTbZAXsguc/QARjKOG3vD8AAAA/0wUAAAAAAAABPQEAABIAAADYMO67EYXnP0AEYyjht7w/AAAAP+IFAAAAAAAAAT4BAAASAAAA3IV3cjeH5z9ABGMo4be8PwAAAD/iBQAAAAAAAAE/AQAAEgAAANyFd3I3h+c/QARjKOG3vD8AAAA/4gUAAAAAAAABQAEAABIAAADg2gApXYnnP0AEYyjht7w/AAAAP/IFAAAAAAAAAUEBAAASAAAA4C+K34KL5z9ABGMo4be8PwAAAD/yBQAAAAAAAAFCAQAAEgAAAOSEE5aojec/QARjKOG3vD8AAAA/8gUAAAAAAAABQwEAABIAAADo2ZxMzo/nP0AEYyjht7w/AAAAP/IFAAAAAAAAAUQBAAASAAAA6NmcTM6P5z9ABGMo4be8PwAAAD8CBgAAAAAAAAFFAQAAEgAAAOQuJgP0kec/QARjKOG3vD8AAAA/AgYAAAAAAAABRgEAABIAAADkg6+5GZTnP0AEYyjht7w/AAAAPwIGAAAAAAAAAUcBAAASAAAA6Ng4cD+W5z9ABGMo4be8PwAAAD8RBgAAAAAAAAFIAQAAEgAAAOwtwiZlmOc/QARjKOG3vD8AAAA/EQYAAAAAAAABSQEAABIAAADsLcImZZjnP0AEYyjht7w/AAAAPxEGAAAAAAAAAUoBAAASAAAA8IJL3Yqa5z9ABGMo4be8PwAAAD8hBgAAAAAAAAFLAQAAEgAAAPDX1JOwnOc/QARjKOG3vD8AAAA/IQYAAAAAAAABTAEAABIAAADsLF5K1p7nP0AEYyjht7w/AAAAPyEGAAAAAAAAAU0BAAASAAAA8IHnAPyg5z9ABGMo4be8PwAAAD8xBgAAAAAAAAFOAQAAEgAAAPCB5wD8oOc/QARjKOG3vD8AAAA/MQYAAAAAAAABTwEAABIAAADwgecA/KDnP0AEYyjht7w/AAAAPzEGAAAAAAAAAVABAAASAAAA9NZwtyGj5z9ABGMo4be8PwAAAD9ABgAAAAAAAAFRAQAAEgAAAPQr+m1Hpec/QARjKOG3vD8AAAA/QAYAAAAAAAABUgEAABIAAAD4gIMkbafnP0AEYyjht7w/AAAAP0AGAAAAAAAAAVMBAAASAAAA+ICDJG2n5z9ABGMo4be8PwAAAD9QBgAAAAAAAAFUAQAAEgAAAPiAgyRtp+c/QARjKOG3vD8AAAA/UAYAAAAAAAABVQEAABIAAAD81QzbkqnnP0AEYyjht7w/AAAAP1AGAAAAAAAAAVYBAAASAAAA/NUM25Kp5z9ABGMo4be8PwAAAD9QBgAAAAAAAAFXAQAAEgAAAPzVDNuSqec/QARjKOG3vD8AAAA/XwYAAAAAAAABWAEAABIAAAD81QzbkqnnP0AEYyjht7w/AAAAP18GAAAAAAAAAVkBAAASAAAA/NUM25Kp5z9ABGMo4be8PwAAAD9fBgAAAAAAAAFaAQAAEgAAAPzVDNuSqec/QARjKOG3vD8AAAA/bwYAAAAAAAABWwEAABIAAAD81QzbkqnnP0AEYyjht7w/AAAAP28GAAAAAAAAAVwBAAASAAAA/NUM25Kp5z9ABGMo4be8PwAAAD9vBgAAAAAAAAFdAQAAEgAAAFjmsq7ysNU/EFENjwNB7D8AAAA/AAAAAAAAAAABXgEAABIAAABY5rKu8rDVPxBRDY8DQew/AAAAPxAAAAAAAAAAAV8BAAASAAAAWOayrvKw1T8QUQ2PA0HsPwAAAD8QAAAAAAAAAAFgAQAAEgAAAFjmsq7ysNU/EFENjwNB7D8AAAA/EAAAAAAAAAABYQEAABIAAABY5rKu8rDVPxBRDY8DQew/AAAAPxAAAAAAAAAAAWIBAAASAAAAWOayrvKw1T8QUQ2PA0HsPwAAAD8gAAAAAAAAAAFjAQAAEgAAAFjmsq7ysNU/EFENjwNB7D8AAAA/IAAAAAAAAAABZAEAABIAAABY5rKu8rDVPxBRDY8DQew/AAAAPyAAAAAAAAAAAWUBAAASAAAAWOayrvKw1T8QUQ2PA0HsPwAAAD8vAAAAAAAAAAFmAQAAEgAAAFjmsq7ysNU/EFENjwNB7D8AAAA/LwAAAAAAAAABZwEAABIAAABY5rKu8rDVPxBRDY8DQew/AAAAPy8AAAAAAAAAAWgBAAASAAAAWOayrvKw1T8QUQ2PA0HsPwAAAD8/AAAAAAAAAAFpAQAAEgAAAFjmsq7ysNU/EFENjwNB7D8AAAA/PwAAAAAAAAABagEAABIAAABY5rKu8rDVPxBRDY8DQew/AAAAPz8AAAAAAAAAAWsBAAASAAAAWOayrvKw1T8QUQ2PA0HsPwAAAD9PAAAAAAAAAAFsAQAAEgAAAFjmsq7ysNU/EFENjwNB7D8AAAA/TwAAAAAAAAABbQEAABIAAABY5rKu8rDVPxBRDY8DQew/AAAAP08AAAAAAAAAAW4BAAASAAAAWOayrvKw1T8QUQ2PA0HsPwAAAD9PAAAAAAAAAAFvAQAAEgAAAFjmsq7ysNU/EFENjwNB7D8AAAA/XgAAAAAAAAABcAEAABIAAABY5rKu8rDVPxBRDY8DQew/AAAAP14AAAAAAAAAAXEBAAASAAAAWOayrvKw1T8QUQ2PA0HsPwAAAD9eAAAAAAAAAAFyAQAAEgAAAFjmsq7ysNU/EFENjwNB7D8AAAA/bgAAAAAAAAABcwEAABIAAABY5rKu8rDVPxBRDY8DQew/AAAAP24AAAAAAAAAAXQBAAASAAAAWOayrvKw1T8QUQ2PA0HsPwAAAD9uAAAAAAAAAAF1AQAAEgAAAFjmsq7ysNU/EFENjwNB7D8AAAA/fQAAAAAAAAABdgEAABIAAABY5rKu8rDVPxBRDY8DQew/AAAAP30AAAAAAAAAAXcBAAASAAAAWOayrvKw1T8QUQ2PA0HsPwAAAD99AAAAAAAAAAF4AQAAEgAAAFjmsq7ysNU/EFENjwNB7D8AAAA/jQAAAAAAAAABeQEAABIAAABY5rKu8rDVPxBRDY8DQew/AAAAP40AAAAAAAAAAXoBAAASAAAAWOayrvKw1T8QUQ2PA0HsPwAAAD+NAAAAAAAAAAF7AQAAEgAAAFjmsq7ysNU/EFENjwNB7D8AAAA/mwAAAAAAAAABfAEAABIAAABY5rKu8rDVPxBRDY8DQew/AAAAP5sAAAAAAAAAAX0BAAASAAAAWOayrvKw1T8QUQ2PA0HsPwAAAD+bAAAAAAAAAAF+AQAAEgAAAFjmsq7ysNU/EFENjwNB7D8AAAA/qgAAAAAAAAABfwEAABIAAABY5rKu8rDVPxBRDY8DQew/AAAAP6oAAAAAAAAAAYABAAASAAAAWOayrvKw1T8QUQ2PA0HsPwAAAD+qAAAAAAAAAAGBAQAAEgAAAFjmsq7ysNU/EFENjwNB7D8AAAA/ugAAAAAAAAABggEAABIAAABY5rKu8rDVPxBRDY8DQew/AAAAP7oAAAAAAAAAAYMBAAASAAAAWOayrvKw1T8QUQ2PA0HsPwAAAD+6AAAAAAAAAAGEAQAAEgAAAFjmsq7ysNU/EFENjwNB7D8AAAA/ygAAAAAAAAABhQEAABIAAABQkMUbPrXVPxBRDY8DQew/AAAAP8oAAAAAAAAAAYYBAAASAAAAWDrYiIm51T8QUQ2PA0HsPwAAAD/KAAAAAAAAAAGHAQAAEgAAAGDk6vXUvdU/EFENjwNB7D8AAAA/2QAAAAAAAAABiAEAABIAAABgjv1iIMLVPxBRDY8DQew/AAAAP9kAAAAAAAAAAYkBAAASAAAAaOIiPbfK1T8QUQ2PA0HsPwAAAD/ZAAAAAAAAAAGKAQAAEgAAAHA2SBdO09U/EFENjwNB7D8AAAA/2QAAAAAAAAABiwEAABIAAAB4NIBeMODVPxBRDY8DQew/AAAAP+kAAAAAAAAAAYwBAAASAAAAkDK4pRLt1T8QUQ2PA0HsPwAAAD/pAAAAAAAAAAGNAQAAEgAAAJjaAlpA/tU/EFENjwNB7D8AAAA/6QAAAAAAAAABjgEAABIAAACogk0Obg/WPxBRDY8DQew/AAAAP/gAAAAAAAAAAY8BAAASAAAAwNSqL+ck1j8QUQ2PA0HsPwAAAD/4AAAAAAAAAAGQAQAAEgAAAMgmCFFgOtY/EFENjwNB7D8AAAA/+AAAAAAAAAABkQEAABIAAADgeGVy2U/WPxBRDY8DQew/AAAAPwgBAAAAAAAAAZIBAAASAAAA8B7obelt1j8QUQ2PA0HsPwAAAD8IAQAAAAAAAAGTAQAAEgAAABAbWPyth9Y/EFENjwNB7D8AAAA/CAEAAAAAAAABlAEAABIAAAAoa+1kCarWPxBRDY8DQew/AAAAPxgBAAAAAAAAAZUBAAASAAAASLuCzWTM1j9YCB9GF0TsPwAAAD8YAQAAAAAAAAGWAQAAEgAAAGALGDbA7tY/WAgfRhdE7D8AAAA/GAEAAAAAAAABlwEAABIAAACAW62eGxHXP1gIH0YXROw/AAAAPycBAAAAAAAAAZgBAAASAAAAmFVVdMI31z+gvzD9KkfsPwAAAD8nAQAAAAAAAAGZAQAAEgAAAMj5D7e0Ytc/KC5Ua1JN7D8AAAA/JwEAAAAAAAABmgEAABIAAADo87eMW4nXP2DlZSJmUOw/AAAAPzcBAAAAAAAAAZsBAAASAAAAEEKFPJm41z/gU4mQjVbsPwAAAD83AQAAAAAAAAGcAQAAEgAAADg6ZVki7Nc/KAubR6FZ7D8AAAA/NwEAAAAAAAABnQEAABIAAABgiDIJYBvYP7B5vrXIX+w/AAAAP0cBAAAAAAAAAZ4BAAASAAAAiIASJulO2D/4MNBs3GLsPwAAAD9HAQAAAAAAAAGfAQAAEgAAALh48kJygtg/eJ/z2gNp7D8AAAA/RwEAAAAAAAABoAEAABIAAADgGuXMRrrYP3if89oDaew/AAAAP0cBAAAAAAAAAaEBAAASAAAAGL3XVhvy2D/4DRdJK2/sPwAAAD9WAQAAAAAAAAGiAQAAEgAAAEgJ3U07Ltk/gHw6t1J17D8AAAA/VgEAAAAAAAABowEAABIAAACA//Sxpm7ZP8gzTG5meOw/AAAAP1YBAAAAAAAAAaQBAAASAAAAsEv6qMaq2T8A610lenvsPwAAAD9mAQAAAAAAAAGlAQAAEgAAAOBBEg0y69k/yBCTSrWE7D8AAAA/ZgEAAAAAAAABpgEAABIAAAAY4jze6C/aP1B/trjciuw/AAAAP2YBAAAAAAAAAacBAAASAAAAYIJnr5902j9Qf7a43IrsPwAAAD91AQAAAAAAAAGoAQAAEgAAAJB4fxMLtdo/0O3ZJgSR7D8AAAA/dQEAAAAAAAABqQEAABIAAADQbM++WALbP2Bc/ZQrl+w/AAAAP3UBAAAAAAAAAaoBAAASAAAAEGEfaqZP2z+YEw9MP5rsPwAAAD+FAQAAAAAAAAGrAQAAEgAAAFCrXKiomNs/4MogA1Od7D8AAAA/hQEAAAAAAAABrAEAABIAAACYSb/AQerbP2g5RHF6o+w/AAAAP4UBAAAAAAAAAa0BAAASAAAA2D0PbI833D+g8FUojqbsPwAAAD+VAQAAAAAAAAGuAQAAEgAAACCGhPFzjdw/MF95lrWs7D8AAAA/lQEAAAAAAAABrwEAABIAAABgzvl2WOPcPzBfeZa1rOw/AAAAP5UBAAAAAAAAAbABAAASAAAAuBZv/Dw53T/whK678LXsPwAAAD+kAQAAAAAAAAGxAQAAEgAAAABf5IEhj90/8ISuu/C17D8AAAA/pAEAAAAAAAABsgEAABIAAABAUWx0UendPzg8wHIEuew/AAAAP6QBAAAAAAAAAbMBAAASAAAAkEP0ZoFD3j9w89EpGLzsPwAAAD+0AQAAAAAAAAG0AQAAEgAAAOA1fFmxnd4/cPPRKRi87D8AAAA/tAEAAAAAAAABtQEAABIAAAAoKARM4ffeP7iq4+Arv+w/AAAAP7QBAAAAAAAAAbYBAAASAAAAeBqMPhFS3z+4quPgK7/sPwAAAD/EAQAAAAAAAAG3AQAAEgAAALgMFDFBrN8/uKrj4Cu/7D8AAAA/xAEAAAAAAAABuAEAABIAAACIqkTbEgHgP7iq4+Arv+w/AAAAP8QBAAAAAAAAAbkBAAASAAAAqPl1Z98p4D+4quPgK7/sPwAAAD/TAQAAAAAAAAG6AQAAEgAAAMjzHT2GUOA/uKrj4Cu/7D8AAAA/0wEAAAAAAAABuwEAABIAAADsl9h/eHvgPzgZB09Txew/AAAAP9MBAAAAAAAAAbwBAAASAAAADOcJDEWk4D84GQdPU8XsPwAAAD/TAQAAAAAAAAG9AQAAEgAAADQ2O5gRzeA/wIcqvXrL7D8AAAA/4wEAAAAAAAABvgEAABIAAABQMONtuPPgP8CHKr16y+w/AAAAP+MBAAAAAAAAAb8BAAASAAAAdH8U+oQc4T8IPzx0js7sPwAAAD/jAQAAAAAAAAHAAQAAEgAAAJR5vM8rQ+E/CD88dI7O7D8AAAA/8gEAAAAAAAABwQEAABIAAAC4yO1b+GvhPwg/PHSOzuw/AAAAP/IBAAAAAAAAAcIBAAASAAAA2MKVMZ+S4T+IrV/itdTsPwAAAD/yAQAAAAAAAAHDAQAAEgAAAPwRx71ru+E/0GRxmcnX7D8AAAA/AgIAAAAAAAABxAEAABIAAAAcYfhJOOThP1DTlAfx3ew/AAAAPwICAAAAAAAAAcUBAAASAAAAQAWzjCoP4j9Q05QH8d3sPwAAAD8CAgAAAAAAAAHGAQAAEgAAAGSpbc8cOuI/kIqmvgTh7D8AAAA/EgIAAAAAAAABxwEAABIAAACMorHINGfiP6Bn7ZpT7ew/AAAAPxICAAAAAAAAAcgBAAASAAAAsJv1wUyU4j/YHv9RZ/DsPwAAAD8SAgAAAAAAAAHJAQAAEgAAANTpwnGKw+I/YI0iwI727D8AAAA/IQIAAAAAAAABygEAABIAAAAAOJAhyPLiP+j7RS62/Ow/AAAAPyECAAAAAAAAAcsBAAASAAAAKIZd0QUi4z8os1flyf/sPwAAAD8hAgAAAAAAAAHMAQAAEgAAAFAptDdpU+M/KLNX5cn/7D8AAAA/MQIAAAAAAAABzQEAABIAAAB4zAqezITjPzCQnsEYDO0/AAAAPzECAAAAAAAAAc4BAAASAAAArG79J6G84z/A/sEvQBLtPwAAAD8xAgAAAAAAAAHPAQAAEgAAANRm3UQq8OM/QG3lnWcY7T8AAAA/QQIAAAAAAAAB0AEAABIAAAAAX71hsyPkP8DbCAyPHu0/AAAAP0ECAAAAAAAAAdEBAAASAAAAMKwmNWJZ5D9ISix6tiTtPwAAAD9BAgAAAAAAAAHSAQAAEgAAAFykBlLrjOQ/yLhP6N0q7T8AAAA/UAIAAAAAAAAB0wEAABIAAACEnOZudMDkP5DehA0ZNO0/AAAAP1ACAAAAAAAAAdQBAAASAAAArJTGi/3z5D+Q3oQNGTTtPwAAAD9QAgAAAAAAAAHVAQAAEgAAANyMpqiGJ+U/GE2oe0A67T8AAAA/UAIAAAAAAAAB1gEAABIAAAAM2g98NV3lP5i7y+lnQO0/AAAAP2ACAAAAAAAAAdcBAAASAAAANNLvmL6Q5T/gct2ge0PtPwAAAD9gAgAAAAAAAAHYAQAAEgAAAGQfWWxtxuU/GCrvV49G7T8AAAA/YAIAAAAAAAAB2QEAABIAAACIwq/S0PflPxgq71ePRu0/AAAAP28CAAAAAAAAAdoBAAASAAAAuLqP71kr5j+omBLGtkztPwAAAD9vAgAAAAAAAAHbAQAAEgAAAOCybwzjXuY/MAc2NN5S7T8AAAA/bwIAAAAAAAAB3AEAABIAAAAMVsZyRpDmP2i+R+vxVe0/AAAAP38CAAAAAAAAAd0BAAASAAAAOKSTIoS/5j9ovkfr8VXtPwAAAD9/AgAAAAAAAAHeAQAAEgAAAFyd1xuc7OY/MOR8EC1f7T8AAAA/fwIAAAAAAAAB3wEAABIAAACA66TL2RvnP3ibjsdAYu0/AAAAP48CAAAAAAAAAeABAAASAAAArOOE6GJP5z+4UqB+VGXtPwAAAD+PAgAAAAAAAAHhAQAAEgAAANyG207GgOc/AAqyNWho7T8AAAA/jwIAAAAAAAAB4gEAABIAAAAAf7trT7TnP4B41aOPbu0/AAAAP54CAAAAAAAAAeMBAAASAAAAMCIS0rLl5z8A5/gRt3TtPwAAAD+eAgAAAAAAAAHkAQAAEgAAAFhw34HwFOg/SJ4Kycp37T8AAAA/ngIAAAAAAAAB5QEAABIAAAB4vqwxLkToP9AMLjfyfe0/AAAAP70CAAAAAAAAAeYBAAASAAAApAx64Wtz6D8IxD/uBYHtPwAAAD+9AgAAAAAAAAHnAQAAEgAAAMgFvtqDoOg/iDJjXC2H7T8AAAA/vQIAAAAAAAAB6AEAABIAAADsqXgddsvoP4gyY1wth+0/AAAAP80CAAAAAAAAAekBAAASAAAAEE4zYGj26D/Q6XQTQYrtPwAAAD/NAgAAAAAAAAHqAQAAEgAAADTy7aJaIek/oA+qOHyT7T8AAAA/zQIAAAAAAAAB6wEAABIAAABglqjlTEzpP9jGu++Plu0/AAAAP9wCAAAAAAAAAewBAAASAAAAhI/s3mR56T8gfs2mo5ntPwAAAD/cAgAAAAAAAAHtAQAAEgAAAKgzpyFXpOk/oOzwFMuf7T8AAAA/3AIAAAAAAAAB7gEAABIAAADIgtitI83pPyhbFIPype0/AAAAP9wCAAAAAAAAAe8BAAASAAAA7NEJOvD16T9wEiY6BqntPwAAAD/sAgAAAAAAAAHwAQAAEgAAAAwhO8a8Huo/cBImOgap7T8AAAA/7AIAAAAAAAAB8QEAABIAAAA0cGxSiUfqP3ASJjoGqe0/AAAAP+wCAAAAAAAAAfIBAAASAAAAUGoUKDBu6j84OFtfQbLtPwAAAD/7AgAAAAAAAAHzAQAAEgAAAHBkvP3WlOo/ODhbX0Gy7T8AAAA/+wIAAAAAAAAB9AEAABIAAACQCdscWLnqP3DvbBZVte0/AAAAP/sCAAAAAAAAAfUBAAASAAAAtFgMqSTi6j/4XZCEfLvtPwAAAD8LAwAAAAAAAAH2AQAAEgAAANSnPTXxCus/+F2QhHy77T8AAAA/CwMAAAAAAAAB9wEAABIAAAD09m7BvTPrP8CDxam3xO0/AAAAPwsDAAAAAAAAAfgBAAASAAAAFEagTYpc6z8IO9dgy8ftPwAAAD8bAwAAAAAAAAH5AQAAEgAAADhASCMxg+s/CDvXYMvH7T8AAAA/GwMAAAAAAAAB+gEAABIAAABcj3mv/avrP0Dy6Bffyu0/AAAAPxsDAAAAAAAAAfsBAAASAAAAfDSYzn7Q6z9A8ugX38rtPwAAAD8qAwAAAAAAAAH8AQAAEgAAAJSELTfa8us/QPLoF9/K7T8AAAA/KgMAAAAAAAAB/QEAABIAAAC01MKfNRXsP8hgDIYG0e0/AAAAPyoDAAAAAAAAAf4BAAASAAAA1CRYCJE37D/IYAyGBtHtPwAAAD86AwAAAAAAAAH/AQAAEgAAAPDJdicSXOw/GBgePRrU7T8AAAA/OgMAAAAAAAABAAIAABIAAAAIcPkiInrsPxgYHj0a1O0/AAAAPzoDAAAAAAAAAQECAAASAAAAIBZ8HjKY7D/gPVNiVd3tPwAAAD9KAwAAAAAAAAECAgAAEgAAAEARiNBnuOw/4D1TYlXd7T8AAAA/SgMAAAAAAAABAwIAABIAAABUYoEVUtTsP+A9U2JV3e0/AAAAP0oDAAAAAAAAAQQCAAASAAAAdLN6Wjzw7D/gPVNiVd3tPwAAAD9KAwAAAAAAAAEFAgAAEgAAAIgEdJ8mDO0/4D1TYlXd7T8AAAA/WQMAAAAAAAABBgIAABIAAACgVW3kECjtP+A9U2JV3e0/AAAAP1kDAAAAAAAAAQcCAAASAAAAsPxTvK8/7T9orHbQfOPtPwAAAD9pAwAAAAAAAAEIAgAAEgAAAMSjOpROV+0/6BqaPqTp7T8AAAA/aQMAAAAAAAABCQIAABIAAADUSiFs7W7tP+gamj6k6e0/AAAAP2kDAAAAAAAAAQoCAAASAAAA6Ef11kCC7T8w0qv1t+ztPwAAAD9pAwAAAAAAAAELAgAAEgAAAPhEyUGUle0/MNKr9bfs7T8AAAA/eAMAAAAAAAABDAIAABIAAAAI7RP2wabtPzDSq/W37O0/AAAAP3gDAAAAAAAAAQ0CAAASAAAAGJVequ+37T8w0qv1t+ztPwAAAD94AwAAAAAAAAEOAgAAEgAAACg9qV4dye0/MNKr9bfs7T8AAAA/iAMAAAAAAAABDwIAABIAAAAw5fMSS9rtPzDSq/W37O0/AAAAP4gDAAAAAAAAARACAAASAAAAQI0+x3jr7T8w0qv1t+ztPwAAAD+IAwAAAAAAAAERAgAAEgAAAEiLdg5b+O0/MNKr9bfs7T8AAAA/mAMAAAAAAAABEgIAABIAAABUia5VPQXuPzDSq/W37O0/AAAAP5gDAAAAAAAAARMCAAASAAAAYNxvU0UU7j8w0qv1t+ztPwAAAD+YAwAAAAAAAAEUAgAAEgAAAHCFHuQBH+4/MNKr9bfs7T8AAAA/pwMAAAAAAAABFQIAABIAAAB4g1Yr5CvuPzDSq/W37O0/AAAAP6cDAAAAAAAAARYCAAASAAAAhIGOcsY47j8w0qv1t+ztPwAAAD+nAwAAAAAAAAEXAgAAEgAAAIgqPQODQ+4/MNKr9bfs7T8AAAA/twMAAAAAAAABGAIAABIAAACY0+uTP07uPzDSq/W37O0/AAAAP7cDAAAAAAAAARkCAAASAAAAoHyaJPxY7j8w0qv1t+ztPwAAAD+3AwAAAAAAAAEaAgAAEgAAAKglSbW4Y+4/MNKr9bfs7T8AAAA/xwMAAAAAAAABGwIAABIAAAC0eW6PT2zuP7BAz2Pf8u0/AAAAP8cDAAAAAAAAARwCAAASAAAAuM2TaeZ07j+wQM9j3/LtPwAAAD/HAwAAAAAAAAEdAgAAEgAAALwhuUN9fe4/sEDPY9/y7T8AAAA/1gMAAAAAAAABHgIAABIAAADEdd4dFIbuP7BAz2Pf8u0/AAAAP9YDAAAAAAAAAR8CAAASAAAAzMkD+KqO7j+wQM9j3/LtPwAAAD/WAwAAAAAAAAEgAgAAEgAAANBysohnme4/sEDPY9/y7T8AAAA/1gMAAAAAAAABIQIAABIAAADcxtdi/qHuP7BAz2Pf8u0/AAAAP+YDAAAAAAAAASICAAASAAAA4Br9PJWq7j+wQM9j3/LtPwAAAD/mAwAAAAAAAAEjAgAAEgAAAOgZmWAGse4/sEDPY9/y7T8AAAA/5gMAAAAAAAABJAIAABIAAADsGDWEd7fuP7BAz2Pf8u0/AAAAP/UDAAAAAAAAASUCAAASAAAA9BfRp+i97j+wQM9j3/LtPwAAAD/1AwAAAAAAAAEmAgAAEgAAAPQWbctZxO4/sEDPY9/y7T8AAAA/9QMAAAAAAAABJwIAABIAAAAAa5Kl8MzuP7BAz2Pf8u0/AAAAPwUEAAAAAAAAASgCAAASAAAAABWlEjzR7j+wQM9j3/LtPwAAAD8FBAAAAAAAAAEpAgAAEgAAAAgUQTat1+4/sEDPY9/y7T8AAAA/BQQAAAAAAAABKgIAABIAAAAQE91ZHt7uP7BAz2Pf8u0/AAAAPxUEAAAAAAAAASsCAAASAAAAEL3vxmni7j+wQM9j3/LtPwAAAD8VBAAAAAAAAAEsAgAAEgAAABRnAjS15u4/sEDPY9/y7T8AAAA/FQQAAAAAAAABLQIAABIAAAAUZp5XJu3uP7BAz2Pf8u0/AAAAPyQEAAAAAAAAAS4CAAASAAAAHBCxxHHx7j+wQM9j3/LtPwAAAD8kBAAAAAAAAAEvAgAAEgAAACQPTeji9+4/sEDPY9/y7T8AAAA/JAQAAAAAAAABMAIAABIAAAAkuV9VLvzuP7BAz2Pf8u0/AAAAPzQEAAAAAAAAATECAAASAAAALGNywnkA7z+wQM9j3/LtPwAAAD80BAAAAAAAAAEyAgAAEgAAADRiDubqBu8/sEDPY9/y7T8AAAA/NAQAAAAAAAABMwIAABIAAAA0DCFTNgvvP7BAz2Pf8u0/AAAAPzQEAAAAAAAAATQCAAASAAAAPAu9dqcR7z+wQM9j3/LtPwAAAD9EBAAAAAAAAAE1AgAAEgAAADxgRi3NE+8/sEDPY9/y7T8AAAA/RAQAAAAAAAABNgIAABIAAABEClmaGBjvP7BAz2Pf8u0/AAAAP0QEAAAAAAAAATcCAAASAAAARF/iUD4a7z+wQM9j3/LtPwAAAD9TBAAAAAAAAAE4AgAAEgAAAEwJ9b2JHu8/sEDPY9/y7T8AAAA/UwQAAAAAAAABOQIAABIAAABEswcr1SLvP7BAz2Pf8u0/AAAAP1MEAAAAAAAAAToCAAASAAAATAiR4fok7z+wQM9j3/LtPwAAAD9jBAAAAAAAAAE7AgAAEgAAAFSyo05GKe8/sEDPY9/y7T8AAAA/YwQAAAAAAAABPAIAABIAAABUBy0FbCvvP7BAz2Pf8u0/AAAAP2MEAAAAAAAAAT0CAAASAAAAVAbJKN0x7z8w0qv1t+ztPwAAAD9yBAAAAAAAAAE+AgAAEgAAAFQGySjdMe8/MNKr9bfs7T8AAAA/cgQAAAAAAAABPwIAABIAAABUBsko3THvPzDSq/W37O0/AAAAP3IEAAAAAAAAAUACAAASAAAAVAbJKN0x7z8w0qv1t+ztPwAAAD9yBAAAAAAAAAs=&lt;/ink&gt;&lt;/athena&gt;"/>
</p:tagLst>
</file>

<file path=ppt/tags/tag18.xml><?xml version="1.0" encoding="utf-8"?>
<p:tagLst xmlns:a="http://schemas.openxmlformats.org/drawingml/2006/main" xmlns:r="http://schemas.openxmlformats.org/officeDocument/2006/relationships" xmlns:p="http://schemas.openxmlformats.org/presentationml/2006/main">
  <p:tag name="ATHENA.CUSTOMXMLID" val="{2458AB65-0624-4823-93C1-9C765C88729B}"/>
  <p:tag name="ATHENA.CUSTOMXMLCONTENT" val="&lt;?xml version=&quot;1.0&quot;?&gt;&lt;athena xmlns=&quot;http://schemas.microsoft.com/edu/athena&quot; version=&quot;0.1.3396.0&quot;&gt;&lt;timings duration=&quot;38937&quot;/&gt;&lt;/athena&gt;"/>
</p:tagLst>
</file>

<file path=ppt/tags/tag19.xml><?xml version="1.0" encoding="utf-8"?>
<p:tagLst xmlns:a="http://schemas.openxmlformats.org/drawingml/2006/main" xmlns:r="http://schemas.openxmlformats.org/officeDocument/2006/relationships" xmlns:p="http://schemas.openxmlformats.org/presentationml/2006/main">
  <p:tag name="ATHENA.CUSTOMXMLID" val="{93ACFF55-C8E0-42E1-9514-4ECB9BAE1BAD}"/>
  <p:tag name="ATHENA.CUSTOMXMLCONTENT" val="&lt;?xml version=&quot;1.0&quot;?&gt;&lt;athena xmlns=&quot;http://schemas.microsoft.com/edu/athena&quot; version=&quot;0.1.3396.0&quot;&gt;&lt;media streamable=&quot;true&quot; recordStart=&quot;0&quot; recordEnd=&quot;38937&quot; recordLength=&quot;39005&quot; audioOnly=&quot;true&quot; start=&quot;0&quot; end=&quot;38937&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0CC14DFF-D09B-4A4D-8038-771549339128}"/>
  <p:tag name="ATHENA.CUSTOMXMLCONTENT" val="&lt;?xml version=&quot;1.0&quot;?&gt;&lt;athena xmlns=&quot;http://schemas.microsoft.com/edu/athena&quot; version=&quot;0.1.3396.0&quot;&gt;&lt;media streamable=&quot;true&quot; recordStart=&quot;0&quot; recordEnd=&quot;24035&quot; recordLength=&quot;95333&quot; audioOnly=&quot;true&quot; start=&quot;0&quot; end=&quot;24035&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20.xml><?xml version="1.0" encoding="utf-8"?>
<p:tagLst xmlns:a="http://schemas.openxmlformats.org/drawingml/2006/main" xmlns:r="http://schemas.openxmlformats.org/officeDocument/2006/relationships" xmlns:p="http://schemas.openxmlformats.org/presentationml/2006/main">
  <p:tag name="ATHENA.CUSTOMXMLID" val="{EFAB66B9-848F-4629-BC53-58FF8772A678}"/>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YAAAAJAAAABwMAAAAAAQAAAAgAAAAECUlua0F0b21WMQIAAAAJBAAAAAkFAAAACQYAAAAJBwAAAAkIAAAACQkAAAANAgUEAAAAC1BlblN0cm9rZVYxBAAAAApBdHRyaWJ1dGVzBVRyYWNlCVN0YXJ0VGltZQRUeXBlBAQABA9QZW5BdHRyaWJ1dGVzVjECAAAACklua1RyYWNlVjECAAAAEAxBY3Rpb25UeXBlVjECAAAAAgAAAAkKAAAACQsAAAAACAAAAAAAAAX0////DEFjdGlvblR5cGVWMQEAAAAHdmFsdWVfXwAIAgAAAAAAAAABBQAAAAQAAAAJDQAAAAkOAAAANRAAAAAAAAAB8f////T///8AAAAAAQYAAAAEAAAACRAAAAAJEQAAAMgSAAAAAAAAAe7////0////AAAAAAEHAAAABAAAAAkTAAAACRQAAAARFwAAAAAAAAHr////9P///wAAAAABCAAAAAQAAAAJFgAAAAkXAAAAelIAAAAAAAAB6P////T///8AAAAABQkAAAANQ2xlYXJDYW52YXNWMQIAAAAJU3RhcnRUaW1lBFR5cGUABBAMQWN0aW9uVHlwZVYxAgAAAAIAAAAZmAAAAAAAAAHn////9P///wAAAAAFCgAAAA9QZW5BdHRyaWJ1dGVzVjEKAAAAB19jb2xvckEHX2NvbG9yUgdfY29sb3JHB19jb2xvckIKRml0VG9DdXJ2ZQZIZWlnaHQOSWdub3JlUHJlc3N1cmUNSXNIaWdobGlnaHRlcgVTaGFwZQVXaWR0aAAAAAAAAAAABAACAgICAQYBAQxCcnVzaFNoYXBlVjECAAAABgIAAAD//wAAAAAAAAAAACJAAAAF5v///wxCcnVzaFNoYXBlVjEBAAAAB3ZhbHVlX18ACAIAAAABAAAAAAAAAAAAIkAFCwAAAApJbmtUcmFjZVYxAwAAAA1MaXN0YDErX2l0ZW1zDExpc3RgMStfc2l6ZQ9MaXN0YDErX3ZlcnNpb24EAAAYU2hhcmVkLklua2luZy5JbmtQb2ludFtdAgAAAAgIAgAAAAkbAAAAnQAAAJ0AAAABDQAAAAoAAAD//wAAAAAAAAAAACJAAAAB5P///+b///8BAAAAAAAAAAAAIkABDgAAAAsAAAAJHQAAACQAAAAkAAAAARAAAAAKAAAA//8AAAAAAAAAAAAiQAAAAeL////m////AQAAAAAAAAAAACJAAREAAAALAAAACR8AAABjAAAAYwAAAAETAAAACgAAAP//AAAAAAAAAAAAIkAAAAHg////5v///wEAAAAAAAAAAAAiQAEUAAAACwAAAAkhAAAAogAAAKIAAAABFgAAAAoAAAD//wAAAAAAAAAAACJAAAAB3v///+b///8BAAAAAAAAAAAAIkABFwAAAAsAAAAJIwAAAHYBAAB2AQAABxsAAAAAAQAAAAABAAAECklua1BvaW50VjEC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NYwcdAAAAAAEAAABAAAAABApJbmtQb2ludFYxAgAAAAnBAAAACcIAAAAJwwAAAAnEAAAACcUAAAAJxgAAAAnHAAAACcgAAAAJyQAAAAnKAAAACcsAAAAJzAAAAAnNAAAACc4AAAAJzwAAAAnQAAAACdEAAAAJ0gAAAAnTAAAACdQAAAAJ1QAAAAnWAAAACdcAAAAJ2AAAAAnZAAAACdoAAAAJ2wAAAAncAAAACd0AAAAJ3gAAAAnfAAAACeAAAAAJ4QAAAAniAAAACeMAAAAJ5AAAAA0cBx8AAAAAAQAAAIAAAAAECklua1BvaW50VjEC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DR0HIQAAAAABAAAAAAEAAAQKSW5rUG9pbnRWMQIA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NXgcjAAAAAAEAAAAAAgAABApJbmtQb2ludFYxAgA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NigUkAAAACklua1BvaW50VjEEAAAAAVgBWQ5QcmVzc3VyZUZhY3RvcglUaW1lU3RhbXAAAAAABgYLEAIAAABAlPtOXg2lPxzGoGDkn+c/AAAAPwAAAAAAAAAAASUAAAAkAAAAQJT7Tl4NpT8cxqBg5J/nPwAAAD8gAAAAAAAAAAEmAAAAJAAAAECU+05eDaU/HMagYOSf5z8AAAA/IAAAAAAAAAABJwAAACQAAABAlPtOXg2lPxzGoGDkn+c/AAAAPyAAAAAAAAAAASgAAAAkAAAAQJT7Tl4NpT8cxqBg5J/nPwAAAD8gAAAAAAAAAAEpAAAAJAAAAECU+05eDaU/HMagYOSf5z8AAAA/IAAAAAAAAAABKgAAACQAAABAlPtOXg2lPxzGoGDkn+c/AAAAPy8AAAAAAAAAASsAAAAkAAAAQJT7Tl4NpT8cxqBg5J/nPwAAAD8vAAAAAAAAAAEsAAAAJAAAAECU+05eDaU/HMagYOSf5z8AAAA/LwAAAAAAAAABLQAAACQAAABAlPtOXg2lPxzGoGDkn+c/AAAAP0QAAAAAAAAAAS4AAAAkAAAAQJT7Tl4NpT8cxqBg5J/nPwAAAD9EAAAAAAAAAAEvAAAAJAAAAECU+05eDaU/HMagYOSf5z8AAAA/RAAAAAAAAAABMAAAACQAAABAlPtOXg2lPxzGoGDkn+c/AAAAP0QAAAAAAAAAATEAAAAkAAAAQJT7Tl4NpT8cxqBg5J/nPwAAAD9UAAAAAAAAAAEyAAAAJAAAAECU+05eDaU/HMagYOSf5z8AAAA/VAAAAAAAAAABMwAAACQAAABAlPtOXg2lPxzGoGDkn+c/AAAAP2MAAAAAAAAAATQAAAAkAAAAQJT7Tl4NpT8cxqBg5J/nPwAAAD9jAAAAAAAAAAE1AAAAJAAAAECU+05eDaU/HMagYOSf5z8AAAA/YwAAAAAAAAABNgAAACQAAABAlPtOXg2lPxzGoGDkn+c/AAAAP2MAAAAAAAAAATcAAAAkAAAAQJT7Tl4NpT8cxqBg5J/nPwAAAD9zAAAAAAAAAAE4AAAAJAAAAECU+05eDaU/HMagYOSf5z8AAAA/cwAAAAAAAAABOQAAACQAAABAlPtOXg2lPxzGoGDkn+c/AAAAP3MAAAAAAAAAAToAAAAkAAAAQJT7Tl4NpT8cxqBg5J/nPwAAAD+CAAAAAAAAAAE7AAAAJAAAAECU+05eDaU/HMagYOSf5z8AAAA/ggAAAAAAAAABPAAAACQAAABAlPtOXg2lPxzGoGDkn+c/AAAAP4IAAAAAAAAAAT0AAAAkAAAAQJT7Tl4NpT8cxqBg5J/nPwAAAD+SAAAAAAAAAAE+AAAAJAAAAECU+05eDaU/HMagYOSf5z8AAAA/kgAAAAAAAAABPwAAACQAAABAlPtOXg2lPxzGoGDkn+c/AAAAP5IAAAAAAAAAAUAAAAAkAAAAQJT7Tl4NpT8cxqBg5J/nPwAAAD+iAAAAAAAAAAFBAAAAJAAAAECU+05eDaU/HMagYOSf5z8AAAA/ogAAAAAAAAABQgAAACQAAABAlPtOXg2lPxzGoGDkn+c/AAAAP6IAAAAAAAAAAUMAAAAkAAAAQJT7Tl4NpT8cxqBg5J/nPwAAAD+xAAAAAAAAAAFEAAAAJAAAAECU+05eDaU/HMagYOSf5z8AAAA/sQAAAAAAAAABRQAAACQAAAAgyrUa+x6lPxzGoGDkn+c/AAAAP7EAAAAAAAAAAUYAAAAkAAAAAABw5pcwpT8cxqBg5J/nPwAAAD/BAAAAAAAAAAFHAAAAJAAAAMA1KrI0QqU/HMagYOSf5z8AAAA/wQAAAAAAAAABSAAAACQAAACga+R90VOlPxzGoGDkn+c/AAAAP8EAAAAAAAAAAUkAAAAkAAAAoGvkfdFTpT8cxqBg5J/nPwAAAD/RAAAAAAAAAAFKAAAAJAAAAGDXWBULd6U/HMagYOSf5z8AAAA/0QAAAAAAAAABSwAAACQAAAAgQ82sRJqlPxzGoGDkn+c/AAAAP9EAAAAAAAAAAUwAAAAkAAAAoOT7DxvPpT/6pIaMN6HnPwAAAD/RAAAAAAAAAAFNAAAAJAAAAECGKnPxA6Y/+qSGjDeh5z8AAAA/4AAAAAAAAAABTgAAACQAAACgXROiZEqmP9aDbLiKouc/AAAAP+AAAAAAAAAAAU8AAAAkAAAA4Gq2nHSipj/Wg2y4iqLnPwAAAD/gAAAAAAAAAAFQAAAAJAAAACB4WZeE+qY/QnNfTjSj5z8AAAA/8AAAAAAAAAABUQAAACQAAAAg8XApznWnP0JzX040o+c/AAAAP/AAAAAAAAAAAVIAAAAkAAAAAGqIuxfxpz8eUkV6h6TnPwAAAD/wAAAAAAAAAAFTAAAAJAAAAOAYWhn+fag//DArptql5z8AAAA//wAAAAAAAAABVAAAACQAAADgxyt35AqpP/wwK6bapec/AAAAP/8AAAAAAAAAAVUAAAAkAAAAwHb91MqXqT/8MCum2qXnPwAAAD//AAAAAAAAAAFWAAAAJAAAAECRQ8rqR6o//DArptql5z8AAAA/DwEAAAAAAAABVwAAACQAAAAAds/zbeaqP2ggHjyEpuc/AAAAPw8BAAAAAAAAAVgAAAAkAAAAQPyJgMe5qz/WDxHSLafnPwAAAD8PAQAAAAAAAAFZAAAAJAAAAMAW0HXnaaw/1g8R0i2n5z8AAAA/HwEAAAAAAAABWgAAACQAAAAAZ9A2pCutP9YPEdItp+c/AAAAPx8BAAAAAAAAAVsAAAAkAAAAICNFj5oQrj/WDxHSLafnPwAAAD8fAQAAAAAAAAFcAAAAJAAAAKCp/xv0464/1g8R0i2n5z8AAAA/LgEAAAAAAAABXQAAACQAAADgL7qoTbevP9YPEdItp+c/AAAAPy4BAAAAAAAAAV4AAAAkAAAA8HWXACJOsD+y7vb9gKjnPwAAAD8uAQAAAAAAAAFfAAAAJAAAAPDurpJrybA/Ht7pkyqp5z8AAAA/LgEAAAAAAAABYAAAACQAAADggqOKg02xP/y8z799quc/AAAAPz4BAAAAAAAAAWEAAAAkAAAAkExSTjjjsT/8vM+/farnPwAAAD8+AQAAAAAAAAFiAAAAJAAAAID7I6wecLI/RIuogXqs5z8AAAA/PgEAAAAAAAABYwAAACQAAABQxdJv0wWzP7J6mxckrec/AAAAP04BAAAAAAAAAWQAAAAkAAAAIHSkzbmSsz8gao6tza3nPwAAAD9OAQAAAAAAAAFlAAAAJAAAANA9U5FuKLQ/jlmBQ3eu5z8AAAA/TgEAAAAAAAABZgAAACQAAABwPbwgwM+0P2o4Z2/Kr+c/AAAAP10BAAAAAAAAAWcAAAAkAAAAUAdr5HRltT9EF02bHbHnPwAAAD9dAQAAAAAAAAFoAAAAJAAAAOAhsdmUFbY/tAZAMcex5z8AAAA/XQEAAAAAAAABaQAAACQAAABQPPfOtMW2P47lJV0as+c/AAAAP20BAAAAAAAAAWoAAAAkAAAA0HEaKqN+tz/+1Bjzw7PnPwAAAD9tAQAAAAAAAAFrAAAAJAAAADDd91AuSbg/asQLiW205z8AAAA/bQEAAAAAAAABbAAAACQAAACwEhusHAK5P0aj8bTAtec/AAAAP3wBAAAAAAAAAW0AAAAkAAAAAH740qfMuT9Go/G0wLXnPwAAAD98AQAAAAAAAAFuAAAAJAAAAGDO+JNkjro/RqPxtMC15z8AAAA/fAEAAAAAAAABbwAAACQAAACgb5CGjGq7P0aj8bTAtec/AAAAP4wBAAAAAAAAAXAAAAAkAAAAoEbiRFFYvD+Qccp2vbfnPwAAAD+MAQAAAAAAAAFxAAAAJAAAAKA4EWnkTr0//mC9DGe45z8AAAA/jAEAAAAAAAABcgAAACQAAACQRR3zRU6+P2xQsKIQuec/AAAAP5wBAAAAAAAAAXMAAAAkAAAAYG0G43VWvz9GL5bOY7rnPwAAAD+cAQAAAAAAAAF0AAAAJAAAAJjKd+lSL8A/Ri+WzmO65z8AAAA/nAEAAAAAAAABdQAAACQAAADoBjh6oMDAP0Yvls5juuc/AAAAP6sBAAAAAAAAAXYAAAAkAAAAuLUJ2IZNwT9GL5bOY7rnPwAAAD+rAQAAAAAAAAF3AAAAJAAAAJBk2zVt2sE/bFCwohC55z8AAAA/qwEAAAAAAAABeAAAACQAAADooJvGumvCP/5gvQxnuOc/AAAAP6sBAAAAAAAAAXkAAAAkAAAAuE9tJKH4wj/+YL0MZ7jnPwAAAD+7AQAAAAAAAAF6AAAAJAAAAJj+PoKHhcM//mC9DGe45z8AAAA/uwEAAAAAAAABewAAACQAAAD4HyKtBg7EP/5gvQxnuOc/AAAAP8sBAAAAAAAAAXwAAAAkAAAA2LMWpR6SxD+Qccp2vbfnPwAAAD/LAQAAAAAAAAF9AAAAJAAAALhi6AIFH8U/RqPxtMC15z8AAAA/ywEAAAAAAAABfgAAACQAAAAoae7HtZ7FP0aj8bTAtec/AAAAP8sBAAAAAAAAAX8AAAAkAAAAmG/0jGYexj9qxAuJbbTnPwAAAD/aAQAAAAAAAAGAAAAAJAAAAIgD6YR+osY/asQLiW205z8AAAA/2gEAAAAAAAABgQAAACQAAAD4Ce9JLyLHP/7UGPPDs+c/AAAAP9oBAAAAAAAAAYIAAAAkAAAAePUXqRGZxz+O5SVdGrPnPwAAAD/qAQAAAAAAAAGDAAAAJAAAAJhTUtWMC8g/juUlXRqz5z8AAAA/6gEAAAAAAAABhAAAACQAAACYsYwBCH7IP47lJV0as+c/AAAAP+oBAAAAAAAAAYUAAAAkAAAAqA/HLYPwyD+0BkAxx7HnPwAAAD/5AQAAAAAAAAGGAAAAJAAAAGDFNcHIVck/RBdNmx2x5z8AAAA/+QEAAAAAAAABhwAAACQAAAB4CJOHdb/JP2o4Z2/Kr+c/AAAAP/kBAAAAAAAAAYgAAAAkAAAAIL4BG7skyj+OWYFDd67nPwAAAD8JAgAAAAAAAAGJAAAAJAAAAFDmgXuZhco/IGqOrc2t5z8AAAA/CQIAAAAAAAABigAAACQAAAAggROpEOLKPyBqjq3Nrec/AAAAPwkCAAAAAAAAAYsAAAAkAAAAUKmTCe9Cyz8gao6tza3nPwAAAD8ZAgAAAAAAAAGMAAAAJAAAABgpSNGXlss/IGqOrc2t5z8AAAA/GQIAAAAAAAABjQAAACQAAADoqPyYQOrLPyBqjq3Nrec/AAAAPxkCAAAAAAAAAY4AAAAkAAAAuCixYOk9zD8gao6tza3nPwAAAD8oAgAAAAAAAAGPAAAAJAAAAJCoZSiSkcw/IGqOrc2t5z8AAAA/KAIAAAAAAAABkAAAACQAAADYtQgjounMPyBqjq3Nrec/AAAAPygCAAAAAAAAAZEAAAAkAAAAGMOrHbJBzT8gao6tza3nPwAAAD84AgAAAAAAAAGSAAAAJAAAAHC1cbLzkM0/IGqOrc2t5z8AAAA/OAIAAAAAAAABkwAAACQAAABANSZ6nOTNP45ZgUN3ruc/AAAAPzgCAAAAAAAAAZQAAAAkAAAAoCfsDt4zzj+OWYFDd67nPwAAAD9IAgAAAAAAAAGVAAAAJAAAAPAZsqMfg84/jlmBQ3eu5z8AAAA/SAIAAAAAAAABlgAAACQAAADYfokF+s3OP45ZgUN3ruc/AAAAP0gCAAAAAAAAAZcAAAAkAAAAuONgZ9QYzz8gao6tza3nPwAAAD9XAgAAAAAAAAGYAAAAJAAAACi7SZZHX88/IGqOrc2t5z8AAAA/VwIAAAAAAAABmQAAACQAAACQkjLFuqXPPyBqjq3Nrec/AAAAP1cCAAAAAAAAAZoAAAAkAAAA+Gkb9C3szz8gao6tza3nPwAAAD9XAgAAAAAAAAGbAAAAJAAAAPjZCvgcF9A/IGqOrc2t5z8AAAA/ZwIAAAAAAAABnAAAACQAAAB8cRnDuzPQPyBqjq3Nrec/AAAAP2cCAAAAAAAAAZ0AAAAkAAAAuE+fJ45S0D+yepsXJK3nPwAAAD9nAgAAAAAAAAGeAAAAJAAAAETnrfIsb9A/snqbFySt5z8AAAA/dgIAAAAAAAABnwAAACQAAADEfry9y4vQP7J6mxckrec/AAAAP3YCAAAAAAAAAaAAAAAkAAAAjM9T7zam0D+yepsXJK3nPwAAAD92AgAAAAAAAAGhAAAAJAAAAFgg6yCiwNA/snqbFySt5z8AAAA/hgIAAAAAAAABogAAACQAAABgKgu52djQP7J6mxckrec/AAAAP4YCAAAAAAAAAaMAAAAkAAAAsO2zt93u0D+yepsXJK3nPwAAAD+GAgAAAAAAAAGkAAAAJAAAAMD3008VB9E/snqbFySt5z8AAAA/lgIAAAAAAAABpQAAACQAAABYdAW15RrRP7J6mxckrec/AAAAP5YCAAAAAAAAAaYAAAAkAAAAqDeus+kw0T+yepsXJK3nPwAAAD+WAgAAAAAAAAGnAAAAJAAAAPz6VrLtRtE/snqbFySt5z8AAAA/pQIAAAAAAAABqAAAACQAAADYMBF+iljRP7J6mxckrec/AAAAP6UCAAAAAAAAAakAAAAkAAAAsGbLSSdq0T+yepsXJK3nPwAAAD+lAgAAAAAAAAGqAAAAJAAAAETj/K73fdE/RIuogXqs5z8AAAA/tQIAAAAAAAABqwAAACQAAAAgGbd6lI/RP0SLqIF6rOc/AAAAP7UCAAAAAAAAAawAAAAkAAAAQAj6rP2e0T9Ei6iBeqznPwAAAD+1AgAAAAAAAAGtAAAAJAAAAGD3PN9mrtE//LzPv32q5z8AAAA/xQIAAAAAAAABrgAAACQAAACA5n8R0L3RP/y8z799quc/AAAAP8UCAAAAAAAAAa8AAAAkAAAAnNXCQznN0T/8vM+/farnPwAAAD/FAgAAAAAAAAGwAAAAJAAAAEw3F0M72NE//LzPv32q5z8AAAA/1AIAAAAAAAABsQAAACQAAABoJlp1pOfRP/y8z799quc/AAAAP9QCAAAAAAAAAbIAAAAkAAAAFIiudKby0T/8vM+/farnPwAAAD/UAgAAAAAAAAGzAAAAJAAAALzpAnSo/dE//LzPv32q5z8AAAA/5AIAAAAAAAABtAAAACQAAABkS1dzqgjSP/y8z799quc/AAAAP+QCAAAAAAAAAbUAAAAkAAAADK2rcqwT0j/8vM+/farnPwAAAD/kAgAAAAAAAAG2AAAAJAAAAPzHiNh6HNI//LzPv32q5z8AAAA/8wIAAAAAAAABtwAAACQAAADo4mU+SSXSP/y8z799quc/AAAAP/MCAAAAAAAAAbgAAAAkAAAA1P1CpBcu0j/8vM+/farnPwAAAD/zAgAAAAAAAAG5AAAAJAAAAHxfl6MZOdI//LzPv32q5z8AAAA/8wIAAAAAAAABugAAACQAAACwM/1vtD/SP/y8z799quc/AAAAPwMDAAAAAAAAAbsAAAAkAAAAJMHrohtE0j/8vM+/farnPwAAAD8DAwAAAAAAAAG8AAAAJAAAAJxO2tWCSNI//LzPv32q5z8AAAA/AwMAAAAAAAABvQAAACQAAABYlVFvtkrSP/y8z799quc/AAAAPxMDAAAAAAAAAb4AAAAkAAAAWJVRb7ZK0j/8vM+/farnPwAAAD8TAwAAAAAAAAG/AAAAJAAAAFiVUW+2StI//LzPv32q5z8AAAA/EwMAAAAAAAABwAAAACQAAABYlVFvtkrSP/y8z799quc/AAAAPxMDAAAAAAAAAcEAAAAkAAAAgJrtwPxqij9evn7NXXbtPwAAAD8AAAAAAAAAAAHCAAAAJAAAAICa7cD8aoo/Xr5+zV127T8AAAA/EAAAAAAAAAABwwAAACQAAACAmu3A/GqKP16+fs1ddu0/AAAAPxAAAAAAAAAAAcQAAAAkAAAAgJrtwPxqij9evn7NXXbtPwAAAD8QAAAAAAAAAAHFAAAAJAAAAICa7cD8aoo/Xr5+zV127T8AAAA/HwAAAAAAAAABxgAAACQAAACAmu3A/GqKP16+fs1ddu0/AAAAPx8AAAAAAAAAAccAAAAkAAAAgJrtwPxqij9evn7NXXbtPwAAAD8fAAAAAAAAAAHIAAAAJAAAAICa7cD8aoo/Xr5+zV127T8AAAA/LwAAAAAAAAAByQAAACQAAACAmu3A/GqKP16+fs1ddu0/AAAAPy8AAAAAAAAAAcoAAAAkAAAAgJrtwPxqij9evn7NXXbtPwAAAD8vAAAAAAAAAAHLAAAAJAAAAICa7cD8aoo/Xr5+zV127T8AAAA/LwAAAAAAAAABzAAAACQAAACAmu3A/GqKP16+fs1ddu0/AAAAPz8AAAAAAAAAAc0AAAAkAAAAgJrtwPxqij9evn7NXXbtPwAAAD8/AAAAAAAAAAHOAAAAJAAAAICa7cD8aoo/Xr5+zV127T8AAAA/PwAAAAAAAAABzwAAACQAAACAmu3A/GqKP16+fs1ddu0/AAAAP04AAAAAAAAAAdAAAAAkAAAAgJrtwPxqij/uzos3tHXtPwAAAD9OAAAAAAAAAAHRAAAAJAAAAICa7cD8aoo/7s6LN7R17T8AAAA/TgAAAAAAAAAB0gAAACQAAACAmu3A/GqKPxTwpQthdO0/AAAAP14AAAAAAAAAAdMAAAAkAAAAgJrtwPxqij84EcDfDXPtPwAAAD9eAAAAAAAAAAHUAAAAJAAAAICa7cD8aoo/XDLas7px7T8AAAA/XgAAAAAAAAAB1QAAACQAAACAmu3A/GqKP1wy2rO6ce0/AAAAP24AAAAAAAAAAdYAAAAkAAAAgJrtwPxqij/uQucdEXHtPwAAAD9uAAAAAAAAAAHXAAAAJAAAAICa7cD8aoo/pHQOXBRv7T8AAAA/bgAAAAAAAAAB2AAAACQAAACAmu3A/GqKP6R0DlwUb+0/AAAAP30AAAAAAAAAAdkAAAAkAAAAgJrtwPxqij84hRvGam7tPwAAAD99AAAAAAAAAAHaAAAAJAAAAICa7cD8aoo/XKY1mhdt7T8AAAA/fQAAAAAAAAAB2wAAACQAAACAmu3A/GqKP37HT27Ea+0/AAAAP40AAAAAAAAAAdwAAAAkAAAAgJrtwPxqij8S2FzYGmvtPwAAAD+NAAAAAAAAAAHdAAAAJAAAAICa7cD8aoo/ouhpQnFq7T8AAAA/jQAAAAAAAAAB3gAAACQAAACAmu3A/GqKP1wakYB0aO0/AAAAP5wAAAAAAAAAAd8AAAAkAAAAgJrtwPxqij/sKp7qymftPwAAAD+cAAAAAAAAAAHgAAAAJAAAAICa7cD8aoo/7Cqe6spn7T8AAAA/nAAAAAAAAAAB4QAAACQAAACAmu3A/GqKPxBMuL53Zu0/AAAAP6wAAAAAAAAAAeIAAAAkAAAAgJrtwPxqij8QTLi+d2btPwAAAD+sAAAAAAAAAAHjAAAAJAAAAICa7cD8aoo/EEy4vndm7T8AAAA/rAAAAAAAAAAB5AAAACQAAACAmu3A/GqKPxBMuL53Zu0/AAAAP6wAAAAAAAAAAeUAAAAkAAAAwDJyLcF8qj9OrCC9n6DpPwAAAD8AAAAAAAAAAAHmAAAAJAAAAMAyci3BfKo/TqwgvZ+g6T8AAAA/EAAAAAAAAAAB5wAAACQAAADAMnItwXyqP06sIL2foOk/AAAAPxAAAAAAAAAAAegAAAAkAAAAwDJyLcF8qj9OrCC9n6DpPwAAAD8QAAAAAAAAAAHpAAAAJAAAAMAyci3BfKo/TqwgvZ+g6T8AAAA/EAAAAAAAAAAB6gAAACQAAADAMnItwXyqP06sIL2foOk/AAAAPx8AAAAAAAAAAesAAAAkAAAAwDJyLcF8qj9OrCC9n6DpPwAAAD8fAAAAAAAAAAHsAAAAJAAAAMAyci3BfKo/TqwgvZ+g6T8AAAA/HwAAAAAAAAAB7QAAACQAAADAMnItwXyqP06sIL2foOk/AAAAPy8AAAAAAAAAAe4AAAAkAAAAwDJyLcF8qj9OrCC9n6DpPwAAAD8vAAAAAAAAAAHvAAAAJAAAAMAyci3BfKo/TqwgvZ+g6T8AAAA/LwAAAAAAAAAB8AAAACQAAADAMnItwXyqP06sIL2foOk/AAAAPz8AAAAAAAAAAfEAAAAkAAAAwDJyLcF8qj9OrCC9n6DpPwAAAD8/AAAAAAAAAAHyAAAAJAAAAMAyci3BfKo/mHr5fpyi6T8AAAA/PwAAAAAAAAAB8wAAACQAAAAA/bdhJGuqPwZq7BRGo+k/AAAAP04AAAAAAAAAAfQAAAAkAAAAIMf9lYdZqj90Wd+q76PpPwAAAD9OAAAAAAAAAAH1AAAAJAAAACDH/ZWHWao/4kjSQJmk6T8AAAA/TgAAAAAAAAAB9gAAACQAAABAkUPK6keqPyoXqwKWpuk/AAAAP14AAAAAAAAAAfcAAAAkAAAAgFuJ/k02qj8G9pAu6afpPwAAAD9eAAAAAAAAAAH4AAAAJAAAAKDvFGcUE6o/UMRp8OWp6T8AAAA/XgAAAAAAAAAB+QAAACQAAADguVqbdwGqP5qSQrLiq+k/AAAAP20AAAAAAAAAAfoAAAAkAAAAIE7mAz7eqT9SUA4Kia7pPwAAAD9tAAAAAAAAAAH7AAAAJAAAAIDicWwEu6k/nB7ny4Ww6T8AAAA/bQAAAAAAAAAB/AAAACQAAADgQEMJLoapP+bsv42Csuk/AAAAP30AAAAAAAAAAf0AAAAkAAAAINXOcfRiqT8Imn570rXpPwAAAD99AAAAAAAAAAH+AAAAJAAAAKAzoA4eLqk/njYw/8u56T8AAAA/fQAAAAAAAAAB/wAAACQAAAAAXLffqueoPzDT4YLFvek/AAAAP40AAAAAAAAAAQABAAAkAAAAoITOsDehqD/Eb5MGv8HpPwAAAD+NAAAAAAAAAAEBAQAAJAAAAGB3K7YnSag/oNodTLXH6T8AAAA/jQAAAAAAAAABAgEAACQAAAAAaoi7F/GnP3xFqJGrzek/AAAAP40AAAAAAAAAAQMBAAAkAAAA4FzlwAeZpz84jxgD9dTpPwAAAD+cAAAAAAAAAAEEAQAAJAAAAMAZiPpaL6c/OqdhNjve6T8AAAA/nAAAAAAAAAABBQEAACQAAADAoHBoEbSmP4aNgyt+6ek/AAAAP6wAAAAAAAAAAQYBAAAkAAAA4PGeCisnpj9khLKKF/TpPwAAAD+sAAAAAAAAAAEHAQAAJAAAACBDzaxEmqU/Ziig1wAC6j8AAAA/rAAAAAAAAAABCAEAACQAAABgXkGDwfukP9i7gLqTEOo/AAAAP7wAAAAAAAAAAQkBAAAkAAAA4EP7jaFLpD8ADS31zCHqPwAAAD+8AAAAAAAAAAEKAQAAJAAAAEBfb2QeraM/TH/zA7Mx6j8AAAA/vAAAAAAAAAABCwEAACQAAABgeuM6mw6jP8IqHRqMSeo/AAAAP7wAAAAAAAAAAQwBAAAkAAAAwF+dRXteoj8y1kYwZWHqPwAAAD/LAAAAAAAAAAENAQAAJAAAACB7ERz4v6E/zC4vNI586j8AAAA/ywAAAAAAAAABDgEAACQAAABgloXydCGhP2SHFzi3l+o/AAAAP9sAAAAAAAAAAQ8BAAAkAAAAgB1uYCumoD9sz/LRibPqPwAAAD/bAAAAAAAAAAEQAQAAJAAAAMA44jaoB6A/TPazl6/Q6j8AAAA/2wAAAAAAAAABEQEAACQAAAAAFCGyg/WeP+baQLV78Oo/AAAAP+oAAAAAAAAAARIBAAAkAAAAACLyjfD+nT+k4Oem9A7rPwAAAD/qAAAAAAAAAAETAQAAJAAAAIAHrJjQTp0/9PabAsQs6z8AAAA/6gAAAAAAAAABFAEAACQAAADA7GWjsJ6cP9gdXcjpSes/AAAAP/oAAAAAAAAAARUBAAAkAAAAAD6URcoRnD+Ul1+gv2PrPwAAAD/6AAAAAAAAAAEWAQAAJAAAAIAjTlCqYZs/nmvfUzWE6z8AAAA/+gAAAAAAAAABFwEAACQAAACA4PCJ/feaP36SoBlboes/AAAAPwoBAAAAAAAAARgBAAAkAAAAQAkIW4qxmj9euWHfgL7rPwAAAD8KAQAAAAAAAAEZAQAAJAAAAIDFqpTdR5o/ROAipabb6z8AAAA/CgEAAAAAAAABGgEAACQAAADAWTb9oySaPwJaJX189es/AAAAPxkBAAAAAAAAARsBAAAkAAAAgIJNzjDemT9O5DS/qA7sPwAAAD8ZAQAAAAAAAAEcAQAAJAAAAMAW2Tb3upk/nG5EAdUn7D8AAAA/GQEAAAAAAAABHQEAACQAAAAAq2SfvZeZP/D4U0MBQew/AAAAPxkBAAAAAAAAAR4BAAAkAAAAAKtkn72XmT/Qk3Dvg1nsPwAAAD8pAQAAAAAAAAEfAQAAJAAAAACrZJ+9l5k/1E+nb7Nw7D8AAAA/KQEAAAAAAAABIAEAACQAAADAFtk297qZP7Tqwxs2iew/AAAAPzkBAAAAAAAAASEBAAAkAAAAQO7BZWoBmj/iU7mJtaPsPwAAAD85AQAAAAAAAAEiAQAAJAAAAEAxHywXa5o/VouHuTHA7D8AAAA/SAEAAAAAAAABIwEAACQAAADAdHzyw9SaP1zTYlME3Ow/AAAAP0gBAAAAAAAAASQBAAAkAAAAwLfZuHA+mz8++iMZKvnsPwAAAD9IAQAAAAAAAAElAQAAJAAAAMBmqxZXy5s/2FIMHVMU7T8AAAA/SAEAAAAAAAABJgEAACQAAAAAgfELd3ucP9ya57YlMO0/AAAAP1gBAAAAAAAAAScBAAAkAAAAwJs3AZcrnT+aFOqO+0ntPwAAAD9YAQAAAAAAAAEoAQAAJAAAAAAi8o3w/p0/Wo7sZtFj7T8AAAA/WAEAAAAAAAABKQEAACQAAAAAFCGyg/WeP6ikoMKgge0/AAAAP2cBAAAAAAAAASoBAAAkAAAAQC5np6Olnz+u7Htcc53tPwAAAD9nAQAAAAAAAAErAQAAJAAAACBGhTG4X6A/2FVxyvK37T8AAAA/ZwEAAAAAAAABLAEAACQAAAAgieL3ZMmgPyrggAwf0e0/AAAAP3cBAAAAAAAAAS0BAAAkAAAAIAL6ia5EoT/kzd7KUebtPwAAAD93AQAAAAAAAAEuAQAAJAAAAOCwy+eU0aE/6okVS4H97T8AAAA/dwEAAAAAAAABLwEAACQAAAAg9CiuQTuiP/BFTMuwFO4/AAAAP4cBAAAAAAAAATABAAAkAAAAQDeGdO6koj/QVMRdkCjuPwAAAD+HAQAAAAAAAAExAQAAJAAAAECwnQY4IKM/smM88G887j8AAAA/hwEAAAAAAAABMgEAACQAAACgvUABSHijP2zF9ZT/TO4/AAAAP5YBAAAAAAAAATMBAAAkAAAA4Mrj+1fQoz8kJ685j13uPwAAAD+WAQAAAAAAAAE0AQAAJAAAACDYhvZnKKQ/lrqPHCJs7j8AAAA/lgEAAAAAAAABNQEAACQAAACAr28l226kPyxvitNhee4/AAAAP6YBAAAAAAAAATYBAAAkAAAAAIdYVE61pD/EI4WKoYbuPwAAAD+mAQAAAAAAAAE3AQAAJAAAAIAoh7ck6qQ/Dgqnf+SR7j8AAAA/pgEAAAAAAAABOAEAACQAAAAgyrUa+x6lPxAi8LIqm+4/AAAAP6YBAAAAAAAAATkBAAAkAAAAYNdYFQt3pT9cCBKobabuPwAAAD+2AQAAAAAAAAE6AQAAJAAAACBDzaxEmqU/8jBoRQqv7j8AAAA/tgEAAAAAAAABOwEAACQAAACg5PsPG8+lP/RIsXhQuO4/AAAAP7YBAAAAAAAAATwBAAAkAAAAQIYqc/EDpj9gxEgonb3uPwAAAD/JAQAAAAAAAAE9AQAAJAAAAODxngorJ6Y/hv2rL5DF7j8AAAA/yQEAAAAAAAABPgEAACQAAACgXROiZEqmP0BHHKHZzO4/AAAAP8kBAAAAAAAAAT8BAAAkAAAAIP9BBTt/pj/4kIwSI9TuPwAAAD/ZAQAAAAAAAAFAAQAAJAAAACA1/NDXkKY/1PsWWBna7j8AAAA/2QEAAAAAAAABQQEAACQAAADAoHBoEbSmP/qo1UVp3e4/AAAAP9kBAAAAAAAAAUIBAAAkAAAAYAzl/0rXpj+MRYfJYuHuPwAAAD/oAQAAAAAAAAFDAQAAJAAAACB4WZeE+qY/IOI4TVzl7j8AAAA/6AEAAAAAAAABRAEAACQAAADAGYj6Wi+nP9wrqb6l7O4/AAAAP+gBAAAAAAAAAUUBAAAkAAAAwBmI+lovpz/cK6m+pezuPwAAAD/4AQAAAAAAAAFGAQAAJAAAAMAZiPpaL6c/3CupvqXs7j8AAAA/+AEAAAAAAAABRwEAACQAAADAGYj6Wi+nP9wrqb6l7O4/AAAAP/gBAAAAAAAAAUgBAAAkAAAAYPJeFjj87j/C4Ik/fBnpPwAAAD8AAAAAAAAAAAFJAQAAJAAAAGDyXhY4/O4/wuCJP3wZ6T8AAAA/DwAAAAAAAAABSgEAACQAAABg8l4WOPzuP8LgiT98Gek/AAAAPw8AAAAAAAAAAUsBAAAkAAAAYPJeFjj87j/C4Ik/fBnpPwAAAD8fAAAAAAAAAAFMAQAAJAAAAGDyXhY4/O4/wuCJP3wZ6T8AAAA/HwAAAAAAAAABTQEAACQAAABg8l4WOPzuP8LgiT98Gek/AAAAPx8AAAAAAAAAAU4BAAAkAAAAYPJeFjj87j/C4Ik/fBnpPwAAAD8vAAAAAAAAAAFPAQAAJAAAAGDyXhY4/O4/wuCJP3wZ6T8AAAA/LwAAAAAAAAABUAEAACQAAABg8l4WOPzuP8LgiT98Gek/AAAAPy8AAAAAAAAAAVEBAAAkAAAAYPJeFjj87j/C4Ik/fBnpPwAAAD8+AAAAAAAAAAFSAQAAJAAAAGDyXhY4/O4/wuCJP3wZ6T8AAAA/PgAAAAAAAAABUwEAACQAAABg8l4WOPzuP8LgiT98Gek/AAAAPz4AAAAAAAAAAVQBAAAkAAAAYPJeFjj87j/C4Ik/fBnpPwAAAD9OAAAAAAAAAAFVAQAAJAAAAGDyXhY4/O4/wuCJP3wZ6T8AAAA/TgAAAAAAAAABVgEAACQAAABg8l4WOPzuP8LgiT98Gek/AAAAP14AAAAAAAAAAVcBAAAkAAAAYPJeFjj87j/C4Ik/fBnpPwAAAD9eAAAAAAAAAAFYAQAAJAAAAGDyXhY4/O4/wuCJP3wZ6T8AAAA/bQAAAAAAAAABWQEAACQAAABg8l4WOPzuP8LgiT98Gek/AAAAP20AAAAAAAAAAVoBAAAkAAAAYPJeFjj87j/C4Ik/fBnpPwAAAD9tAAAAAAAAAAFbAQAAJAAAAGDyXhY4/O4/wuCJP3wZ6T8AAAA/fQAAAAAAAAABXAEAACQAAABg8l4WOPzuP8LgiT98Gek/AAAAP30AAAAAAAAAAV0BAAAkAAAAYPJeFjj87j/C4Ik/fBnpPwAAAD+MAAAAAAAAAAFeAQAAJAAAAGDyXhY4/O4/wuCJP3wZ6T8AAAA/jAAAAAAAAAABXwEAACQAAABg8l4WOPzuP8LgiT98Gek/AAAAP4wAAAAAAAAAAWABAAAkAAAAYPJeFjj87j/C4Ik/fBnpPwAAAD+cAAAAAAAAAAFhAQAAJAAAAGDyXhY4/O4/wuCJP3wZ6T8AAAA/nAAAAAAAAAABYgEAACQAAABg8l4WOPzuP8LgiT98Gek/AAAAP6wAAAAAAAAAAWMBAAAkAAAAYPJeFjj87j/C4Ik/fBnpPwAAAD+sAAAAAAAAAAFkAQAAJAAAAGDyXhY4/O4/wuCJP3wZ6T8AAAA/uwAAAAAAAAABZQEAACQAAABg8l4WOPzuP8LgiT98Gek/AAAAP7sAAAAAAAAAAWYBAAAkAAAAYPJeFjj87j/C4Ik/fBnpPwAAAD+7AAAAAAAAAAFnAQAAJAAAAGDyXhY4/O4/wuCJP3wZ6T8AAAA/ywAAAAAAAAABaAEAACQAAABg8l4WOPzuP8LgiT98Gek/AAAAP8sAAAAAAAAAAWkBAAAkAAAAYPJeFjj87j/C4Ik/fBnpPwAAAD/bAAAAAAAAAAFqAQAAJAAAALyVGuNR/e4/MNB81SUa6T8AAAA/2wAAAAAAAAABawEAACQAAAAcOdava/7uPwyvYgF5G+k/AAAAP9sAAAAAAAAAAWwBAAAkAAAAHDnWr2v+7j/mjUgtzBzpPwAAAD/qAAAAAAAAAAFtAQAAJAAAAHzckXyF/+4/wmwuWR8e6T8AAAA/6gAAAAAAAAABbgEAACQAAADUf01JnwDvPww7BxscIOk/AAAAP+oAAAAAAAAAAW8BAAAkAAAAkMbE4tIC7z/oGe1GbyHpPwAAAD/6AAAAAAAAAAFwAQAAJAAAAPBpgK/sA+8/DserNL8k6T8AAAA/+gAAAAAAAAABcQEAACQAAACssPdIIAbvPzJ0aiIPKOk/AAAAP/oAAAAAAAAAAXIBAAAkAAAAZPdu4lMI7z/EEBymCCzpPwAAAD8JAQAAAAAAAAFzAQAAJAAAAIDhoUihC+8/NIyzVVUx6T8AAAA/CQEAAAAAAAABdAEAACQAAAA8KBni1A3vPxD3PZtLN+k/AAAAPwkBAAAAAAAAAXUBAAAkAAAA9G6QewgQ7z+ActVKmDzpPwAAAD8ZAQAAAAAAAAF2AQAAJAAAABBZw+FVE+8/7u1s+uRB6T8AAAA/GQEAAAAAAAABdwEAACQAAADInzp7iRXvP8xY9z/bR+k/AAAAPxkBAAAAAAAAAXgBAAAkAAAA5Ilt4dYY7z861I7vJ03pPwAAAD8pAQAAAAAAAAF5AQAAJAAAAFgXXBQ+He8/hC4My8dT6T8AAAA/KQEAAAAAAAABegEAACQAAAB0AY96iyDvP2KZlhC+Wek/AAAAPykBAAAAAAAAAXsBAAAkAAAAiOvB4Ngj7z8Y4waCB2HpPwAAAD8pAQAAAAAAAAF8AQAAJAAAAKTV9EYmJ+8/ZD2EXadn6T8AAAA/OAEAAAAAAAABfQEAACQAAADAvyetcyrvPyCH9M7wbuk/AAAAPzgBAAAAAAAAAX4BAAAkAAAANE0W4Nou7z/88X4U53TpPwAAAD84AQAAAAAAAAF/AQAAJAAAAKjaBBNCM+8/tDvvhTB86T8AAAA/SAEAAAAAAAABgAEAACQAAADExDd5jzbvP0pkRSPNhOk/AAAAP0gBAAAAAAAAAYEBAAAkAAAA3K5q39w57z9KfI5WE47pPwAAAD9IAQAAAAAAAAGCAQAAJAAAAPSYnUUqPe8/Asb+x1yV6T8AAAA/WAEAAAAAAAABgwEAACQAAABsJox4kUHvP+C8LSf2n+k/AAAAP1gBAAAAAAAAAYQBAAAkAAAA5LN6q/hF7z/k1HZaPKnpPwAAAD9nAQAAAAAAAAGFAQAAJAAAAFxBad5fSu8/nKqL5Si16T8AAAA/ZwEAAAAAAAABhgEAACQAAADQzlcRx07vP1SAoHAVwek/AAAAP2cBAAAAAAAAAYcBAAAkAAAATFxGRC5T7z98RaiRq83pPwAAAD93AQAAAAAAAAGIAQAAJAAAAMDpNHeVV+8/qAqwskHa6T8AAAA/dwEAAAAAAAABiQEAACQAAACUGt92Fl3vPzy/qmmB5+k/AAAAP4YBAAAAAAAAAYoBAAAkAAAAaEuJdpdi7z8aQn7ivfbpPwAAAD+GAQAAAAAAAAGLAQAAJAAAADx8M3YYaO8/jNVexVAF6j8AAAA/hgEAAAAAAAABjAEAACQAAAAQrd11mW3vP2pYMj6NFOo/AAAAP4YBAAAAAAAAAY0BAAAkAAAAiDrMqABy7z/a6xIhICPqPwAAAD+lAQAAAAAAAAGOAQAAJAAAAKAk/w5Ode8/Bj2/W1k06j8AAAA/pQEAAAAAAAABjwEAACQAAAC4DjJ1m3jvPwhtUcLlRuo/AAAAP6UBAAAAAAAAAZABAAAkAAAA1Phk2+h77z8yvv38HljqPwAAAD+lAQAAAAAAAAGRAQAAJAAAAOjil0E2f+8/NO6PY6tq6j8AAAA/tQEAAAAAAAABkgEAACQAAADAE0JBt4TvP8wuLzSOfOo/AAAAP7UBAAAAAAAAAZMBAAAkAAAAeFq52uqG7z+EkOjYHY3qPwAAAD+1AQAAAAAAAAGUAQAAJAAAADShMHQeie8/HtGHqQCf6j8AAAA/xAEAAAAAAAABlQEAACQAAABQi2Paa4zvP0YiNOQ5sOo/AAAAP8QBAAAAAAAAAZYBAAAkAAAACNLac5+O7z9KUsZKxsLqPwAAAD/EAQAAAAAAAAGXAQAAJAAAACS8Ddrske8/unFLR/zV6j8AAAA/1AEAAAAAAAABmAEAACQAAACEX8mmBpPvP1Ky6hff5+o/AAAAP9QBAAAAAAAAAZkBAAAkAAAA3AKFcyCU7z9U4nx+a/rqPwAAAD/UAQAAAAAAAAGaAQAAJAAAADymQEA6le8/OPH0EEsO6z8AAAA/5AEAAAAAAAABmwEAACQAAACYSfwMVJbvPxgAbaMqIus/AAAAP+QBAAAAAAAAAZwBAAAkAAAAmEn8DFSW7z8aMP8JtzTrPwAAAD/kAQAAAAAAAAGdAQAAJAAAAJhJ/AxUlu8/aC5qMkBJ6z8AAAA/8wEAAAAAAAABngEAACQAAACYSfwMVJbvP2xe/JjMW+s/AAAAP/MBAAAAAAAAAZ8BAAAkAAAAmEn8DFSW7z+8XGfBVXDrPwAAAD/zAQAAAAAAAAGgAQAAJAAAADymQEA6le8/woz5J+KC6z8AAAA/AwIAAAAAAAABoQEAACQAAACEX8mmBpPvP6CbcbrBlus/AAAAPwMCAAAAAAAAAaIBAAAkAAAAJLwN2uyR7z+AqulMoarrPwAAAD8DAgAAAAAAAAGjAQAAJAAAAAjS2nOfju8/qIc6oX3A6z8AAAA/EgIAAAAAAAABpAEAACQAAABQi2Paa4zvP9Rki/VZ1us/AAAAPxICAAAAAAAAAaUBAAAkAAAANKEwdB6J7z/cIMJ1ie3rPwAAAD8SAgAAAAAAAAGmAQAAJAAAAMATQkG3hO8/cO0FYA8E7D8AAAA/IgIAAAAAAAABpwEAACQAAABIhlMOUIDvPy7bYx5CGew/AAAAPyICAAAAAAAAAagBAAAkAAAA1Phk2+h77z/qyMHcdC7sPwAAAD8iAgAAAAAAAAGpAQAAJAAAAFhrdqiBd+8/zGPeiPdG7D8AAAA/MgIAAAAAAAABqgEAACQAAACIOsyoAHLvP0APCJ/QXuw/AAAAPzICAAAAAAAAAasBAAAkAAAAVGZm3GVr7z9o7FjzrHTsPwAAAD9BAgAAAAAAAAGsAQAAJAAAACSSABDLZO8/2peCCYaM7D8AAAA/QQIAAAAAAAABrQEAACQAAADwvZpDMF7vP+JTuYm1o+w/AAAAP0ECAAAAAAAAAa4BAAAkAAAAwOk0d5VX7z8MMQrekbnsPwAAAD9RAgAAAAAAAAGvAQAAJAAAAJAVz6r6UO8/NA5bMm7P7D8AAAA/UQIAAAAAAAABsAEAACQAAAAAnq0RRknvPxSpd97w5+w/AAAAP1ECAAAAAAAAAbEBAAAkAAAAbCaMeJFB7z+udbvIdv7sPwAAAD9hAgAAAAAAAAGyAQAAJAAAANyuat/cOe8/IiHl3k8W7T8AAAA/YQIAAAAAAAABswEAACQAAABMN0lGKDLvP0r+NTMsLO0/AAAAP3ACAAAAAAAAAbQBAAAkAAAAwL8nrXMq7z8G7JPxXkHtPwAAAD9wAgAAAAAAAAG1AQAAJAAAADBIBhS/Iu8/Uur+GehV7T8AAAA/cAIAAAAAAAABtgEAACQAAABALSmu8BnvP1wakYB0aO0/AAAAP3ACAAAAAAAAAbcBAAAkAAAAsLUHFTwS7z+mGPyo/XztPwAAAD+AAgAAAAAAAAG4AQAAJAAAACA+5nuHCu8/PlmbeeCO7T8AAAA/gAIAAAAAAAABuQEAACQAAACQxsTi0gLvP9SZOkrDoO0/AAAAP4ACAAAAAAAAAboBAAAkAAAARAgssOr47j8gDAFZqbDtPwAAAD+PAgAAAAAAAAG7AQAAJAAAAPxJk30C7+4/KDyTvzXD7T8AAAA/jwIAAAAAAAABvAEAACQAAACsi/pKGuXuP3SuWc4b0+0/AAAAP48CAAAAAAAAAb0BAAAkAAAAZM1hGDLb7j8uEBNzq+PtPwAAAD+fAgAAAAAAAAG+AQAAJAAAABgPyeVJ0e4/nqPzVT7y7T8AAAA/nwIAAAAAAAABvwEAACQAAABwrXTmR8buP1gFrfrNAu4/AAAAP58CAAAAAAAAAcABAAAkAAAAxEsg50W77j/KJDL3AxbuPwAAAD+vAgAAAAAAAAHBAQAAJAAAAMBGEBsqr+4/0FTEXZAo7j8AAAA/rwIAAAAAAAABwgEAACQAAAAc5bsbKKTuP9aEVsQcO+4/AAAAP68CAAAAAAAAAcMBAAAkAAAAcINnHCaZ7j9sxfWU/0zuPwAAAD++AgAAAAAAAAHEAQAAJAAAAGx+V1AKje4/lBaizzhe7j8AAAA/vgIAAAAAAAABxQEAACQAAAAcwL4dIoPuP5a6jxwibO4/AAAAP74CAAAAAAAAAcYBAAAkAAAAdF5qHiB47j/iLFYrCHzuPwAAAD/OAgAAAAAAAAHHAQAAJAAAAMz8FR8ebe4/VsA2DpuK7j8AAAA/zgIAAAAAAAAByAEAACQAAAAkm8EfHGLuPxAi8LIqm+4/AAAAP84CAAAAAAAAAckBAAAkAAAAfDltIBpX7j84c5ztY6zuPwAAAD/eAgAAAAAAAAHKAQAAJAAAADB71O0xTe4/9NRVkvO87j8AAAA/3gIAAAAAAAABywEAACQAAADkvDu7SUPuP9JXKQswzO4/AAAAP+0CAAAAAAAAAcwBAAAkAAAA+KFeVXs67j+KLT6WHNjuPwAAAD/tAgAAAAAAAAHNAQAAJAAAAAyHge+sMe4/jtEr4wXm7j8AAAA/7QIAAAAAAAABzgEAACQAAAAYbKSJ3ijuP5R1GTDv8+4/AAAAP/0CAAAAAAAAAc8BAAAkAAAAiPSC8Ckh7j9ybEiPiP7uPwAAAD/9AgAAAAAAAAHQAQAAJAAAAPx8YVd1Ge4/BpWeLCUH7z8AAAA//QIAAAAAAAAB0QEAACQAAADIqPuK2hLuP+SLzYu+Ee8/AAAAPwwDAAAAAAAAAdIBAAAkAAAAPDHa8SUL7j/CgvzqVxzvPwAAAD8MAwAAAAAAAAHTAQAAJAAAAAhddCWLBO4/6Ltf8kok7z8AAAA/HAMAAAAAAAAB1AEAACQAAADUiA5Z8P3tP3rktY/nLO8/AAAAPxwDAAAAAAAAAdUBAAAkAAAAAFhkWW/47T80LiYBMTTvPwAAAD8cAwAAAAAAAAHWAQAAJAAAAIzKdSYI9O0/EJmwRic67z8AAAA/LAMAAAAAAAAB1wEAACQAAAC4mcsmh+7tP6bBBuTDQu8/AAAAPywDAAAAAAAAAdgBAAAkAAAAQAzd8x/q7T8UPZ6TEEjvPwAAAD8sAwAAAAAAAAHZAQAAJAAAAMh+7sC45e0/9Kco2QZO7z8AAAA/OwMAAAAAAAAB2gEAACQAAABQ8f+NUeHtPzwCprSmVO8/AAAAPzsDAAAAAAAAAdsBAAAkAAAAOAfNJwTe7T+sfT1k81nvPwAAAD9LAwAAAAAAAAHcAQAAJAAAAMR53vSc2e0/rgnifZZe7z8AAAA/SwMAAAAAAAAB3QEAACQAAABM7O/BNdXtP/hjX1k2Ze8/AAAAP0sDAAAAAAAAAd4BAAAkAAAANAK9W+jR7T9m3/YIg2rvPwAAAD9bAwAAAAAAAAHfAQAAJAAAABgYivWazu0/ZmubIiZv7z8AAAA/WwMAAAAAAAAB4AEAACQAAABc0RJcZ8ztP/wHTaYfc+8/AAAAP1sDAAAAAAAAAeEBAAAkAAAA5EMkKQDI7T/8k/G/wnfvPwAAAD9qAwAAAAAAAAHiAQAAJAAAACz9rI/Mxe0/jjCjQ7x77z8AAAA/agMAAAAAAAAB4wEAACQAAABwtjX2mMPtP/6rOvMIge8/AAAAP2oDAAAAAAAAAeQBAAAkAAAA+ChHwzG/7T/+N98MrIXvPwAAAD96AwAAAAAAAAHlAQAAJAAAAOA+FF3ku+0/lNSQkKWJ7z8AAAA/egMAAAAAAAAB5gEAACQAAADEVOH2lrjtPwBQKEDyju8/AAAAP3oDAAAAAAAAAecBAAAkAAAAxFTh9pa47T8AUChA8o7vPwAAAD+JAwAAAAAAAAHoAQAAJAAAAMRU4faWuO0/AFAoQPKO7z8AAAA/iQMAAAAAAAAB6QEAACQAAADEVOH2lrjtPwBQKEDyju8/AAAAP4kDAAAAAAAAAeoBAAAkAAAAZFSxBPKy3z8QDTZeHEGnPwAAAD8AAAAAAAAAAAHrAQAAJAAAAGRUsQTyst8/EA02XhxBpz8AAAA/HwAAAAAAAAAB7AEAACQAAABkVLEE8rLfPxANNl4cQac/AAAAPx8AAAAAAAAAAe0BAAAkAAAAZFSxBPKy3z8QDTZeHEGnPwAAAD8fAAAAAAAAAAHuAQAAJAAAAGRUsQTyst8/EA02XhxBpz8AAAA/HwAAAAAAAAAB7wEAACQAAABkVLEE8rLfPxANNl4cQac/AAAAPy8AAAAAAAAAAfABAAAkAAAAZFSxBPKy3z8QDTZeHEGnPwAAAD8vAAAAAAAAAAHxAQAAJAAAAGRUsQTyst8/EA02XhxBpz8AAAA/LwAAAAAAAAAB8gEAACQAAABkVLEE8rLfPxANNl4cQac/AAAAPy8AAAAAAAAAAfMBAAAkAAAAZFSxBPKy3z8QDTZeHEGnPwAAAD8+AAAAAAAAAAH0AQAAJAAAAGRUsQTyst8/EA02XhxBpz8AAAA/PgAAAAAAAAAB9QEAACQAAABkVLEE8rLfPxANNl4cQac/AAAAPz4AAAAAAAAAAfYBAAAkAAAAZFSxBPKy3z8QDTZeHEGnPwAAAD9OAAAAAAAAAAH3AQAAJAAAAGRUsQTyst8/EA02XhxBpz8AAAA/TgAAAAAAAAAB+AEAACQAAABkVLEE8rLfPxANNl4cQac/AAAAP04AAAAAAAAAAfkBAAAkAAAAZFSxBPKy3z8QDTZeHEGnPwAAAD9eAAAAAAAAAAH6AQAAJAAAAGRUsQTyst8/EA02XhxBpz8AAAA/XgAAAAAAAAAB+wEAACQAAABkVLEE8rLfPxANNl4cQac/AAAAP14AAAAAAAAAAfwBAAAkAAAAZFSxBPKy3z8QDTZeHEGnPwAAAD9tAAAAAAAAAAH9AQAAJAAAAGRUsQTyst8/EA02XhxBpz8AAAA/bQAAAAAAAAAB/gEAACQAAABkVLEE8rLfPxANNl4cQac/AAAAP20AAAAAAAAAAf8BAAAkAAAAZFSxBPKy3z8QDTZeHEGnPwAAAD99AAAAAAAAAAEAAgAAJAAAAGRUsQTyst8/EA02XhxBpz8AAAA/fQAAAAAAAAABAQIAACQAAABkVLEE8rLfPxANNl4cQac/AAAAP30AAAAAAAAAAQICAAAkAAAAZFSxBPKy3z8QDTZeHEGnPwAAAD+NAAAAAAAAAAEDAgAAJAAAAGRUsQTyst8/EA02XhxBpz8AAAA/jQAAAAAAAAABBAIAACQAAABkVLEE8rLfPxANNl4cQac/AAAAP40AAAAAAAAAAQUCAAAkAAAAZFSxBPKy3z8QDTZeHEGnPwAAAD+cAAAAAAAAAAEGAgAAJAAAAGRUsQTyst8/EA02XhxBpz8AAAA/nAAAAAAAAAABBwIAACQAAABkVLEE8rLfPxANNl4cQac/AAAAP5wAAAAAAAAAAQgCAAAkAAAAZFSxBPKy3z8QDTZeHEGnPwAAAD+sAAAAAAAAAAEJAgAAJAAAAKgNOmu+sN8/EA02XhxBpz8AAAA/rAAAAAAAAAABCgIAACQAAADsxsLRiq7fPxANNl4cQac/AAAAP6wAAAAAAAAAAQsCAAAkAAAA7MbC0Yqu3z8QDTZeHEGnPwAAAD+7AAAAAAAAAAEMAgAAJAAAADCASzhXrN8/EA02XhxBpz8AAAA/uwAAAAAAAAABDQIAACQAAAB4OdSeI6rfPxANNl4cQac/AAAAP7sAAAAAAAAAAQ4CAAAkAAAAvPJcBfCn3z8QDTZeHEGnPwAAAD+7AAAAAAAAAAEPAgAAJAAAAACs5Wu8pd8/EA02XhxBpz8AAAA/ywAAAAAAAAABEAIAACQAAAAArOVrvKXfPxANNl4cQac/AAAAP8sAAAAAAAAAARECAAAkAAAARGVu0oij3z/gA2W9tUunPwAAAD/LAAAAAAAAAAESAgAAJAAAAMzXf58hn98/oPHCe+hgpz8AAAA/2wAAAAAAAAABEwIAACQAAAAUkQgG7pzfP3Do8dqBa6c/AAAAP9sAAAAAAAAAARQCAAAkAAAAnAMa04aY3z9A1k+ZtICnPwAAAD/bAAAAAAAAAAEVAgAAJAAAACR2K6AflN8/IM1++E2Lpz8AAAA/6gAAAAAAAAABFgIAACQAAABoL7QG7JHfP9C63LaAoKc/AAAAP+oAAAAAAAAAARcCAAAkAAAA9KHF04SN3z+wsQsWGqunPwAAAD/qAAAAAAAAAAEYAgAAJAAAADhbTjpRi98/gKg6dbO1pz8AAAA/+gAAAAAAAAABGQIAACQAAAAIh+httoTfPyCNx5J/1ac/AAAAP/oAAAAAAAAAARoCAAAkAAAAkPn5Ok+A3z8gjceSf9WnPwAAAD/6AAAAAAAAAAEbAgAAJAAAAGAllG60ed8/sHFUsEv1pz8AAAA/CgEAAAAAAAABHAIAACQAAAAsUS6iGXPfP2BW4c0XFag/AAAAPwoBAAAAAAAAAR0CAAAkAAAAtMM/b7Ju3z/wOm7r4zSoPwAAAD8KAQAAAAAAAAEeAgAAJAAAAITv2aIXaN8/oCjMqRZKqD8AAAA/GQEAAAAAAAABHwIAACQAAACU1Pw8SV/fP0ANWcfiaag/AAAAPxkBAAAAAAAAASACAAAkAAAAZACXcK5Y3z/Q8eXkromoPwAAAD8pAQAAAAAAAAEhAgAAJAAAADAsMaQTUt8/MMTQwK2+qD8AAAA/KQEAAAAAAAABIgIAACQAAAAAWMvXeEvfP+CxLn/g06g/AAAAPzgBAAAAAAAAASMCAAAkAAAAFD3ucapC3z9gjer7Rf6oPwAAAD84AQAAAAAAAAEkAgAAJAAAACgiEQzcOd8/EHJ3GRIeqT8AAAA/OAEAAAAAAAABJQIAACQAAAD4Tas/QTPfP4BNM5Z3SKk/AAAAP0gBAAAAAAAAASYCAAAkAAAAwHlFc6Ys3z8AKe8S3XKpPwAAAD9IAQAAAAAAAAEnAgAAJAAAAJCl36YLJt8/oA18MKmSqT8AAAA/WAEAAAAAAAABKAIAACQAAACkigJBPR3fP8DWlWtB0qk/AAAAP1gBAAAAAAAAASkCAAAkAAAAuG8l224U3z/Qlt4FcxyqPwAAAD9nAQAAAAAAAAEqAgAAJAAAAMhUSHWgC98/UHKagthGqj8AAAA/ZwEAAAAAAAABKwIAACQAAADYOWsP0gLfP2Ay4xwKkao/AAAAP2cBAAAAAAAAASwCAAAkAAAA6B6OqQP63j+Q+/xXotCqPwAAAD9nAQAAAAAAAAEtAgAAJAAAAPwDsUM18d4/8M3nM6EFqz8AAAA/dwEAAAAAAAABLgIAACQAAAAM6dPdZujePyCXAW85Ras/AAAAP3cBAAAAAAAAAS8CAAAkAAAAJM72d5jf3j8wV0oJa4+rPwAAAD93AQAAAAAAAAEwAgAAJAAAADSzGRLK1t4/YCBkRAPPqz8AAAA/hwEAAAAAAAABMQIAACQAAABEmDys+83eP3DgrN40Gaw/AAAAP4cBAAAAAAAAATICAAAkAAAAWH1fRi3F3j+QoPV4ZmOsPwAAAD+HAQAAAAAAAAEzAgAAJAAAAGxiguBevN4/wGkPtP6irD8AAAA/lgEAAAAAAAABNAIAACQAAAA8jhwUxLXeP/AyKe+W4qw/AAAAP5YBAAAAAAAAATUCAAAkAAAATHM/rvWs3j8A83GJyCytPwAAAD+WAQAAAAAAAAE2AgAAJAAAAGBYYkgnpN4/MLyLxGBsrT8AAAA/pgEAAAAAAAABNwIAACQAAABwPYXiWJvePyBzA74rwa0/AAAAP6YBAAAAAAAAATgCAAAkAAAAQGkfFr6U3j9QPB35wwCuPwAAAD+mAQAAAAAAAAE5AgAAJAAAABCVuUkjjt4/gAU3NFxArj8AAAA/qgEAAAAAAAABOgIAACQAAADcwFN9iIfeP8DOUG/0f64/AAAAP6oBAAAAAAAAATsCAAAkAAAArOztsO2A3j/AjpkJJsquPwAAAD+qAQAAAAAAAAE8AgAAJAAAALzREEsfeN4/AFizRL4Jrz8AAAA/qgEAAAAAAAABPQIAACQAAADUtjPlUG/ePwAPKz6JXq8/AAAAP6oBAAAAAAAAAT4CAAAkAAAAnOLNGLZo3j9Q4RUaiJOvPwAAAD+6AQAAAAAAAAE/AgAAJAAAAChV3+VOZN4/gKovVSDTrz8AAAA/ugEAAAAAAAABQAIAACQAAAD4gHkZtF3eP9i5JEhcCbA/AAAAP8oBAAAAAAAAAUECAAAkAAAAxKwTTRlX3j+gB6fTp0OwPwAAAD/KAQAAAAAAAAFCAgAAJAAAAFAfJRqyUt4/OOwz8XNjsD8AAAA/ygEAAAAAAAABQwIAACQAAABgBEi040neP/g5tny/nbA/AAAAP9kBAAAAAAAAAUQCAAAkAAAA5HZZgXxF3j/gkAmpcc2wPwAAAD/ZAQAAAAAAAAFFAgAAJAAAAGzpak4VQd4/oN6LNL0HsT8AAAA/2QEAAAAAAAABRgIAACQAAAA4FQWCejreP3AsDsAIQrE/AAAAP+kBAAAAAAAAAUcCAAAkAAAAxIcWTxM23j9Yg2HsunGxPwAAAD/pAQAAAAAAAAFIAgAAJAAAAFD6JxysMd4/qFVMyLmmsT8AAAA/6QEAAAAAAAABSQIAACQAAACUs7CCeC/ePwAoN6S427E/AAAAP/kBAAAAAAAAAUoCAAAkAAAAlLOwgngv3j94A/MgHgayPwAAAD/5AQAAAAAAAAFLAgAAJAAAANhsOelELd4/0NXd/Bw7sj8AAAA/+QEAAAAAAAABTAIAACQAAAAgJsJPESveP0CxmXmCZbI/AAAAPwgCAAAAAAAAAU0CAAAkAAAAICbCTxEr3j/glSaXToWyPwAAAD8IAgAAAAAAAAFOAgAAJAAAACAmwk8RK94/UHHiE7Svsj8AAAA/CAIAAAAAAAABTwIAACQAAAAgJsJPESveP0jINUBm37I/AAAAPxgCAAAAAAAAAVACAAAkAAAAICbCTxEr3j+YmiAcZRSzPwAAAD8YAgAAAAAAAAFRAgAAJAAAACAmwk8RK94/mPpE6X05sz8AAAA/GAIAAAAAAAABUgIAACQAAAAgJsJPESveP/jML8V8brM/AAAAPxgCAAAAAAAAAVMCAAAkAAAA2Gw56UQt3j+wGrJQyKizPwAAAD8nAgAAAAAAAAFUAgAAJAAAAJSzsIJ4L94/wHrWHeHNsz8AAAA/JwIAAAAAAAABVQIAACQAAACUs7CCeC/eP6DRKUqT/bM/AAAAPycCAAAAAAAAAVYCAAAkAAAAUPonHKwx3j9oH6zV3je0PwAAAD83AgAAAAAAAAFXAgAAJAAAAAhBn7XfM94/WHb/AZFntD8AAAA/NwIAAAAAAAABWAIAACQAAADEhxZPEzbeP7BI6t2PnLQ/AAAAPzcCAAAAAAAAAVkCAAAkAAAAgM6N6EY43j8AG9W5jtG0PwAAAD9HAgAAAAAAAAFaAgAAJAAAAIDOjehGON4/WO2/lY0GtT8AAAA/RwIAAAAAAAABWwIAACQAAAA4FQWCejrePxg7QiHZQLU/AAAAP1YCAAAAAAAAAVwCAAAkAAAAtKLztOE+3j8AkpVNi3C1PwAAAD9WAgAAAAAAAAFdAgAAJAAAACgw4udIQ94/4OjoeT2gtT8AAAA/ZgIAAAAAAAABXgIAACQAAABgBEi040neP6g2awWJ2rU/AAAAP2YCAAAAAAAAAV8CAAAkAAAAUB8lGrJS3j+Yjb4xOwq2PwAAAD9mAgAAAAAAAAFgAgAAJAAAADg6AoCAW94/EGl6rqA0tj8AAAA/dgIAAAAAAAABYQIAACQAAAAoVd/lTmTeP2A7ZYqfabY/AAAAP3YCAAAAAAAAAWICAAAkAAAAFHC8Sx1t3j/YFiEHBZS2PwAAAD92AgAAAAAAAAFjAgAAJAAAALzREEsfeN4/wG10M7fDtj8AAAA/hQIAAAAAAAABZAIAACQAAADcwFN9iIfeP4C79r4C/rY/AAAAP4UCAAAAAAAAAWUCAAAkAAAAuPYNSSWZ3j/QjeGaATO3PwAAAD+FAgAAAAAAAAFmAgAAJAAAAExzP671rN4/mNtjJk1ttz8AAAA/lQIAAAAAAAABZwIAACQAAADk73ATxsDeP9ikfWHlrLc/AAAAP5UCAAAAAAAAAWgCAAAkAAAA8PmQq/3Y3j8Ibpecfey3PwAAAD+kAgAAAAAAAAFpAgAAJAAAALhKKN1o894/GC7gNq82uD8AAAA/pAIAAAAAAAABagIAACQAAACEm78O1A3fP7hykSGUe7g/AAAAP7QCAAAAAAAAAWsCAAAkAAAAfMC8DNou3z/IMtq7xcW4PwAAAD+0AgAAAAAAAAFsAgAAJAAAAHTluQrgT98/+Pvz9l0FuT8AAAA/tAIAAAAAAAABbQIAACQAAAAsUS6iGXPfP6BApeFCSrk/AAAAP8QCAAAAAAAAAW4CAAAkAAAAnAMa04aY3z9AhVbMJ4+5PwAAAD/EAgAAAAAAAAFvAgAAJAAAAAy2BQT0vd8/6MkHtwzUuT8AAAA/xAIAAAAAAAABcAIAACQAAAA8r2jOlOXfP4gOuaHxGLo/AAAAP9MCAAAAAAAAAXECAAAkAAAAeo3uMmcE4D8oU2qM1l26PwAAAD/TAgAAAAAAAAFyAgAAJAAAALJmZMsdF+A/EKq9uIiNuj8AAAA/4wIAAAAAAAABcwIAACQAAAAEKg3KIS3gP2h8qJSHwro/AAAAP+MCAAAAAAAAAXQCAAAkAAAAVu21yCVD4D/ATpNwhve6PwAAAD/jAgAAAAAAAAF1AgAAJAAAAARUGpRDWuA/ECF+TIUsuz8AAAA/8wIAAAAAAAABdgIAACQAAABWF8OSR3DgP2jzaCiEYbs/AAAAP/MCAAAAAAAAAXcCAAAkAAAABn4nXmWH4D9QSrxUNpG7PwAAAD8CAwAAAAAAAAF4AgAAJAAAAFhB0FxpneA/OKEPgejAuz8AAAA/AgMAAAAAAAABeQIAACQAAABkS/D0oLXgP7B8y/1N67s/AAAAPwIDAAAAAAAAAXoCAAAkAAAAFLJUwL7M4D+Q0x4qABu8PwAAAD8SAwAAAAAAAAF7AgAAJAAAAH5fMCUQ5uA/qDND9xhAvD8AAAA/EgMAAAAAAAABfAIAACQAAABIsMdWewDhP4iKliPLb7w/AAAAPyEDAAAAAAAAAX0CAAAkAAAADgFfiOYa4T+Q6rrw45S8PwAAAD8hAwAAAAAAAAF+AgAAJAAAAHquOu03NOE/CMZ2bUm/vD8AAAA/IQMAAAAAAAABfwIAACQAAADkWxZSiU3hP6CqA4sV37w/AAAAPzEDAAAAAAAAAYACAAAkAAAA9GU26sBl4T/IE/n4lPm8PwAAAD8xAwAAAAAAAAGBAgAAJAAAAF4TEk8Sf+E/aPiFFmEZvT8AAAA/QQMAAAAAAAABggIAACQAAAA8TtzmypzhP5Bhe4TgM70/AAAAP0EDAAAAAAAAAYMCAAAkAAAAxOXqsWm54T9IT9lCE0m9PwAAAD9BAwAAAAAAAAGEAgAAJAAAAKQgtUki1+E/CD03AUZevT8AAAA/UAMAAAAAAAABhQIAACQAAADKFAhIp/LhP1Cv/Q8sbr0/AAAAP1ADAAAAAAAAAYYCAAAkAAAAkGWfeRIN4j8wpixvxXi9PwAAAD9gAwAAAAAAAAGHAgAAJAAAALpZ8neXKOI/EJ1bzl6DvT8AAAA/YAMAAAAAAAABiAIAACQAAACAqompAkPiP1gPIt1Ek70/AAAAP3ADAAAAAAAAAYkCAAAkAAAA6ldlDlRc4j/IirmMkZi9PwAAAD9wAwAAAAAAAAGKAgAAJAAAALSo/D+/duI/yIq5jJGYvT8AAAA/cAMAAAAAAAABiwIAACQAAADcnE8+RJLiP1gPIt1Ek70/AAAAP38DAAAAAAAAAYwCAAAkAAAAou3mb6+s4j8QnVvOXoO9PwAAAD9/AwAAAAAAAAGNAgAAJAAAAFJUSzvNw+I/EJ1bzl6DvT8AAAA/fwMAAAAAAAABjgIAACQAAABgXmvTBNziPxCdW85eg70/AAAAP48DAAAAAAAAAY8CAAAkAAAAyAtHOFb14j/IKpW/eHO9PwAAAD+PAwAAAAAAAAGQAgAAJAAAABrP7zZaC+M/cLjOsJJjvT8AAAA/jwMAAAAAAAABkQIAACQAAACGfMubqyTjPyhGCKKsU70/AAAAP54DAAAAAAAAAZICAAAkAAAANuMvZ8k74z9wWKrjeT69PwAAAD+eAwAAAAAAAAGTAgAAJAAAAETtT/8AVOM/kGF7hOAzvT8AAAA/ngMAAAAAAAABlAIAACQAAADyU7TKHmvjP2j4hRZhGb0/AAAAP64DAAAAAAAAAZUCAAAkAAAAnroYljyC4z+oCihYLgS9PwAAAD+uAwAAAAAAAAGWAgAAJAAAAPR9wZRAmOM/ECabOmLkvD8AAAA/rgMAAAAAAAABlwIAACQAAADona7GKq3jP3hBDh2WxLw/AAAAP8wDAAAAAAAAAZgCAAAkAAAA2r2b+BTC4z9Q2BivFqq8PwAAAD/MAwAAAAAAAAGZAgAAJAAAAM7diCr/1uM/SHj04f2EvD8AAAA/zAMAAAAAAAABmgIAACQAAAAIt/7CtenjP0AY0BTlX7w/AAAAP8wDAAAAAAAAAZsCAAAkAAAAQpB0W2z84z+AKnJWskq8PwAAAD/bAwAAAAAAAAGcAgAAJAAAANgMpsA8EOQ/IFiHerMVvD8AAAA/2wMAAAAAAAABnQIAACQAAABsidclDSTkP0ABNE4B5rs/AAAAP9sDAAAAAAAAAZ4CAAAkAAAASL+R8ak15D/oLklyArG7PwAAAD/rAwAAAAAAAAGfAgAAJAAAACT1S71GR+Q/cFON9ZyGuz8AAAA/6wMAAAAAAAABoAIAACQAAACih0q8yVfkP6gFC2pRTLs/AAAAP+sDAAAAAAAAAaECAAAkAAAAvnaN7jJn5D9gMyCOUhe7PwAAAD/7AwAAAAAAAAGiAgAAJAAAAN5l0CCcduQ/AGE1slPiuj8AAAA/+wMAAAAAAAABowIAACQAAAD+VBNTBYbkPyAK4oWhsro/AAAAP/sDAAAAAAAAAaQCAAAkAAAAAlojHyGS5D8Qqr24iI26PwAAAD8KBAAAAAAAAAGlAgAAJAAAAK67dx4jneQ/AEqZ629ouj8AAAA/CgQAAAAAAAABpgIAACQAAAC2wIfqPqnkP5Bu3W4KPro/AAAAPxoEAAAAAAAAAacCAAAkAAAAAn8gHSez5D+IDrmh8Ri6PwAAAD8aBAAAAAAAAAGoAgAAJAAAAKrgdBwpvuQ/oLdldT/puT8AAAA/GgQAAAAAAAABqQIAACQAAAD2ng1PEcjkP+Bp4+nzrrk/AAAAPykEAAAAAAAAAaoCAAAkAAAA4LnqtN/Q5D+Ql/gN9Xm5PwAAAD8pBAAAAAAAAAGrAgAAJAAAAHAxDE6U2OQ/iDfUQNxUuT8AAAA/OQQAAAAAAAABrAIAACQAAAAAqS3nSODkP5jggBQqJbk/AAAAPzkEAAAAAAAAAa0CAAAkAAAA7sMKTRfp5D+oiS3od/W4PwAAAD85BAAAAAAAAAGuAgAAJAAAAH47LObL8OQ/yDLau8XFuD8AAAA/SQQAAAAAAAABrwIAACQAAACwD5KyZvfkP1BXHj9gm7g/AAAAP0kEAAAAAAAAAbACAAAkAAAA4uP3fgH+5D9wAMsSrmu4PwAAAD9YBAAAAAAAAAGxAgAAJAAAALgUon6CA+U/8CQPlkhBuD8AAAA/WAQAAAAAAAABsgIAACQAAACMRUx+AwnlP4BJUxnjFrg/AAAAP2gEAAAAAAAAAbMCAAAkAAAAYHb2fYQO5T8wd2g95OG3PwAAAD9oBAAAAAAAAAG0AgAAJAAAADanoH0FFOU/QCAVETKytz8AAAA/aAQAAAAAAAABtQIAACQAAACsNI+wbBjlP1DJweR/grc/AAAAP3gEAAAAAAAAAbYCAAAkAAAAfmU5sO0d5T8gAKip50K3PwAAAD94BAAAAAAAAAG3AgAAJAAAAFaW469uI+U/8DaObk8Dtz8AAAA/hwQAAAAAAAABuAIAACQAAADMI9Li1SflP+B2RdQdubY/AAAAP4cEAAAAAAAAAbkCAAAkAAAAQLHAFT0s5T8gKcNI0n62PwAAAD+HBAAAAAAAAAG6AgAAJAAAALo+r0ikMOU/eOQRXu05tj8AAAA/hwQAAAAAAAABuwIAACQAAAAwzJ17CzXlP7iWj9Kh/7U/AAAAP5cEAAAAAAAAAbwCAAAkAAAASLbQ4Vg45T/oSA1HVsW1PwAAAD+XBAAAAAAAAAG9AgAAJAAAAMBDvxTAPOU/2IjErCR7tT8AAAA/pgQAAAAAAAABvgIAACQAAADYLfJ6DUDlPzhEE8I/NrU/AAAAP6YEAAAAAAAAAb8CAAAkAAAAULvgrXRE5T949pA29Pu0PwAAAD+mBAAAAAAAAAHAAgAAJAAAAAwCWEeoRuU/2LHfSw+3tD8AAAA/pgQAAAAAAAABwQIAACQAAADESM/g20jlPzhtLmEqcrQ/AAAAP7YEAAAAAAAAAcICAAAkAAAAgI9Geg9L5T9oH6zV3je0PwAAAD+2BAAAAAAAAAHDAgAAJAAAADzWvRNDTeU/UF9jO63tsz8AAAA/tgQAAAAAAAABxAIAACQAAACYeXngXE7lP2io60HimLM/AAAAP8YEAAAAAAAAAcUCAAAkAAAA9Bw1rXZP5T/IYzpX/VOzPwAAAD/GBAAAAAAAAAHGAgAAJAAAAFTA8HmQUOU/mJogHGUUsz8AAAA/xgQAAAAAAAABxwIAACQAAABUwPB5kFDlP4Da14EzyrI/AAAAP9UEAAAAAAAAAcgCAAAkAAAAVMDweZBQ5T/glSaXToWyPwAAAD/VBAAAAAAAAAHJAgAAJAAAAFTA8HmQUOU/OFF1rGlAsj8AAAA/1QQAAAAAAAABygIAACQAAAD0HDWtdk/lP7gVlWLr8LE/AAAAP+UEAAAAAAAAAcsCAAAkAAAAPNa9E0NN5T/QXh1pIJyxPwAAAD/lBAAAAAAAAAHMAgAAJAAAAICPRnoPS+U/UCM9H6JMsT8AAAA/5QQAAAAAAAABzQIAACQAAADESM/g20jlP+jwLXaK8rA/AAAAP/UEAAAAAAAAAc4CAAAkAAAAULvgrXRE5T+Ivh7NcpiwPwAAAD/1BAAAAAAAAAHPAgAAJAAAADTRrUcnQeU/oAen06dDsD8AAAA/9QQAAAAAAAAB0AIAACQAAADAQ78UwDzlP4CqL1Ug068/AAAAPwQFAAAAAAAAAdECAAAkAAAASLbQ4Vg45T+QPEBiiimvPwAAAD8EBQAAAAAAAAHSAgAAJAAAAHKFJuLXMuU/wM5Qb/R/rj8AAAA/BAUAAAAAAAAB0wIAACQAAACeVHziVi3lP+BgYXxe1q0/AAAAPxQFAAAAAAAAAdQCAAAkAAAADt1aSaIl5T9QBRTLlRetPwAAAD8UBQAAAAAAAAHVAgAAJAAAAN4I9XwHH+U/kKD1eGZjrD8AAAA/FAUAAAAAAAAB1gIAACQAAACsNI+wbBjlP5AyBobQuas/AAAAPyMFAAAAAAAAAdcCAAAkAAAAHL1tF7gQ5T+gu0Xy0xqrPwAAAD8jBQAAAAAAAAHYAgAAJAAAAOroB0sdCuU/YDLjHAqRqj8AAAA/IwUAAAAAAAAB2QIAACQAAABWceaxaALlP0CyUeim/Kk/AAAAPzMFAAAAAAAAAdoCAAAkAAAADrNNf4D45D8AKe8S3XKpPwAAAD8zBQAAAAAAAAHbAgAAJAAAAGRR+X9+7eQ/MMTQwK2+qD8AAAA/QwUAAAAAAAAB3AIAACQAAABeTOmzYuHkP5Bogw/l/6c/AAAAP0MFAAAAAAAAAd0CAAAkAAAAnABiThPT5D+g8cJ76GCnPwAAAD9SBQAAAAAAAAHeAgAAJAAAAHwRHxyqw+Q/0IPTiFK3pj8AAAA/UgUAAAAAAAAB3wIAACQAAAC8xZe2WrXkPxAftTYjA6Y/AAAAP1IFAAAAAAAAAeACAAAkAAAAnNZUhPGl5D8QscVDjVmlPwAAAD9iBQAAAAAAAAHhAgAAJAAAAAJaIx8hkuQ/YEyn8V2lpD8AAAA/YgUAAAAAAAAB4gIAACQAAAAqJGlThIDkP/D5KuH726M/AAAAP2IFAAAAAAAAAeMCAAAkAAAA9Erzus1t5D8Ag2pN/zyjPwAAAD9yBQAAAAAAAAHkAgAAJAAAALpxfSIXW+Q/4AuquQKeoj8AAAA/cgUAAAAAAAAB5QIAACQAAACCmAeKYEjkPwCeusZs9KE/AAAAP4EFAAAAAAAAAeYCAAAkAAAA6hvWJJA05D9QOZx0PUChPwAAAD+BBQAAAAAAAAHnAgAAJAAAAFafpL+/IOQ/YMusgaeWoD8AAAA/gQUAAAAAAAAB6AIAACQAAAC8InNa7wzkPyC7eh0j2p8/AAAAP5EFAAAAAAAAAekCAAAkAAAAhkn9wTj64z8Azfn1KZyePwAAAD+RBQAAAAAAAAHqAgAAJAAAAHg/3SkB4uM/YLo0S5aInT8AAAA/oAUAAAAAAAAB6wIAACQAAADI2Hhe48rjP4DMsyOdSpw/AAAAP6AFAAAAAAAAAewCAAAkAAAAGHIUk8Wz4z8Auu54CTebPwAAAD+gBQAAAAAAAAHtAgAAJAAAAMiua5TBneM/4ILlSttNmj8AAAA/sAUAAAAAAAAB7gIAACQAAAB268KVvYfjP2BwIKBHOpk/AAAAP7AFAAAAAAAAAe8CAAAkAAAAJCgal7lx4z/AFNPufnuYPwAAAD/ABQAAAAAAAAHwAgAAJAAAADIILWXPXOM/oN3JwFCSlz8AAAA/wAUAAAAAAAAB8QIAACQAAAA+6D8z5UfjP2CUHlFVvpY/AAAAP88FAAAAAAAAAfICAAAkAAAAMN4fm60v4z9gJi9evxSWPwAAAD/PBQAAAAAAAAHzAgAAJAAAACLU/wJ2F+M/4MrhrPZVlT8AAAA/zwUAAAAAAAAB9AIAACQAAAAUyt9qPv/iP2BvlPstl5Q/AAAAP98FAAAAAAAAAfUCAAAkAAAABsC/0gbn4j9gAaUImO2TPwAAAD/fBQAAAAAAAAH2AgAAJAAAAPq1nzrPzuI/oJO1FQJEkz8AAAA/7wUAAAAAAAAB9wIAACQAAACQCMTVfbXiP0ATJOGer5I/AAAAP+8FAAAAAAAAAfgCAAAkAAAAQEUb13mf4j/ggPBqbjCSPwAAAD/vBQAAAAAAAAH5AgAAJAAAAJDetgtciOI/gO689D2xkT8AAAA//gUAAAAAAAAB+gIAACQAAAA+Gw4NWHLiP+BJ5zxAR5E/AAAAP/4FAAAAAAAAAfsCAAAkAAAA0m0yqAZZ4j9gt7PGD8iQPwAAAD8OBgAAAAAAAAH8AgAAJAAAACIHztzoQeI/wBLeDhJekD8AAAA/DgYAAAAAAAAB/QIAACQAAADSQyXe5CviP+BbZhVHCZA/AAAAPx0GAAAAAAAAAf4CAAAkAAAAgIB83+AV4j+AbiG7kj6PPwAAAD8dBgAAAAAAAAH/AgAAJAAAAIpgj632AOI/ANztRGK/jj8AAAA/HQYAAAAAAAABAAMAACQAAAD0411IJu3hP0Bu/lHMFY4/AAAAPy0GAAAAAAAAAQEDAAAkAAAAYGcs41XZ4T8A3Mrbm5aNPwAAAD8tBgAAAAAAAAECAwAAJAAAAIQxche5x+E/QAAPXzZsjT8AAAA/PQYAAAAAAAABAwMAACQAAAAIn3MYNrfhP8AkU+LQQY0/AAAAPz0GAAAAAAAAAQQDAAAkAAAAiAx1GbOm4T8AbtvoBe2MPwAAAD89BgAAAAAAAAEFAwAAJAAAAK7Wuk0WleE/AG7b6AXtjD8AAAA/TAYAAAAAAAABBgMAACQAAACO53cbrYXhP8Dbp3LVbYw/AAAAP0wGAAAAAAAAAQcDAAAkAAAAElV5HCp14T/A26dy1W2MPwAAAD9MBgAAAAAAAAEIAwAAJAAAAFIJ8rbaZuE/wNunctVtjD8AAAA/XAYAAAAAAAABCQMAACQAAAAyGq+EcVfhP8Dbp3LVbYw/AAAAP1wGAAAAAAAAAQoDAAAkAAAAbM4nHyJJ4T/A26dy1W2MPwAAAD9cBgAAAAAAAAELAwAAJAAAAE7f5Oy4OeE/wNunctVtjD8AAAA/bAYAAAAAAAABDAMAACQAAAAu8KG6TyrhP8Dbp3LVbYw/AAAAP2wGAAAAAAAAAQ0DAAAkAAAAbqQaVQAc4T/A26dy1W2MPwAAAD9sBgAAAAAAAAEOAwAAJAAAAKxYk++wDeE/wNunctVtjD8AAAA/bAYAAAAAAAABDwMAACQAAACMaVC9R/7gP8Dbp3LVbYw/AAAAP3sGAAAAAAAAARADAAAkAAAAyB3JV/jv4D/A26dy1W2MPwAAAD97BgAAAAAAAAERAwAAJAAAAGZ1/b7C4uA/wNunctVtjD8AAAA/ewYAAAAAAAABEgMAACQAAABGhrqMWdPgP8Dbp3LVbYw/AAAAP4sGAAAAAAAAARMDAAAkAAAAhDozJwrF4D/A26dy1W2MPwAAAD+LBgAAAAAAAAEUAwAAJAAAACCSZ47Ut+A/wNunctVtjD8AAAA/iwYAAAAAAAABFQMAACQAAAC86Zv1nqrgP8Dbp3LVbYw/AAAAP5oGAAAAAAAAARYDAAAkAAAAtuSLKYOe4D8AAOz1b0OMPwAAAD+aBgAAAAAAAAEXAwAAJAAAAK7fe11nkuA/AADs9W9DjD8AAAA/qgYAAAAAAAABGAMAACQAAABIN7DEMYXgPwAA7PVvQ4w/AAAAP6oGAAAAAAAAARkDAAAkAAAAiOsoX+J24D/A26dy1W2MPwAAAD+qBgAAAAAAAAEaAwAAJAAAACRDXcasaeA/AG7b6AXtjD8AAAA/ugYAAAAAAAABGwMAACQAAADAmpEtd1zgPwBu2+gF7Yw/AAAAP7oGAAAAAAAAARwDAAAkAAAAupWBYVtQ4D/AJFPi0EGNPwAAAD+6BgAAAAAAAAEdAwAAJAAAALSQcZU/ROA/QAAPXzZsjT8AAAA/yQYAAAAAAAABHgMAACQAAAAILx2WPTngPwDcytublo0/AAAAP8kGAAAAAAAAAR8DAAAkAAAApIZR/Qcs4D/AkkLVZuuNPwAAAD/JBgAAAAAAAAEgAwAAJAAAAPwk/f0FIeA/QG7+UcwVjj8AAAA/yQYAAAAAAAABIQMAACQAAAD2H+0x6hTgPwAldkuXao4/AAAAP9kGAAAAAAAAASIDAAAkAAAAqmFU/wEL4D8A3O1EYr+OPwAAAD/ZBgAAAAAAAAEjAwAAJAAAAAIAAAAAAOA/ANztRGK/jj8AAAA/2QYAAAAAAAABJAMAACQAAABwg86aL+zfPwCTZT4tFI8/AAAAP+kGAAAAAAAAASUDAAAkAAAA3AadNV/Y3z8AAVUxw72PPwAAAD/pBgAAAAAAAAEmAwAAJAAAAESKa9COxN8/AAFVMcO9jz8AAAA/6QYAAAAAAAABJwMAACQAAACoDTprvrDfP+BbZhVHCZA/AAAAP/gGAAAAAAAAASgDAAAkAAAAFJEIBu6c3z8AJYBQ30iQPwAAAD/4BgAAAAAAAAEpAwAAJAAAADhbTjpRi98/oAA8zURzkD8AAAA/+AYAAAAAAAABKgMAACQAAACk3hzVgHffP2C3s8YPyJA/AAAAPwgHAAAAAAAAASsDAAAkAAAAUBt01nxh3z+ggM0BqAeRPwAAAD8IBwAAAAAAAAEsAwAAJAAAALyeQnGsTd8/4EnnPEBHkT8AAAA/CAcAAAAAAAABLQMAACQAAAAoIhEM3DnfP4DuvPQ9sZE/AAAAPxcHAAAAAAAAAS4DAAAkAAAATOxWQD8o3z+gt9Yv1vCRPwAAAD8XBwAAAAAAAAEvAwAAJAAAAHS2nHSiFt8/YFys59Nakj8AAAA/FwcAAAAAAAABMAMAACQAAACYgOKoBQXfP6AlxiJsmpI/AAAAPycHAAAAAAAAATEDAAAkAAAAuEoo3Wjz3j9gypvaaQSTPwAAAD8nBwAAAAAAAAEyAwAAJAAAAJhb5ar/494/4KVXV88ukz8AAAA/JwcAAAAAAAABMwMAACQAAAA0sxkSytbeP0CBE9Q0WZM/AAAAPzcHAAAAAAAAATQDAAAkAAAAFMTW32DH3j+ASi0PzZiTPwAAAD83BwAAAAAAAAE1AwAAJAAAAPTUk633t94/QO8Cx8oClD8AAAA/NwcAAAAAAAABNgMAACQAAAAcn9nhWqbeP8CT2H7IbJQ/AAAAP0YHAAAAAAAAATcDAAAkAAAAQGkfFr6U3j/gE2qzKwGVPwAAAD9GBwAAAAAAAAE4AwAAJAAAACB63ONUhd4/AJT7546VlT8AAAA/RgcAAAAAAAABOQMAACQAAAAEi5mx63XePwAC69okP5Y/AAAAP1YHAAAAAAAAAToDAAAkAAAA5JtWf4Jm3j+ApsCSIqmWPwAAAD9WBwAAAAAAAAE7AwAAJAAAAMSsE00ZV94/4Dj0CFMolz8AAAA/VgcAAAAAAAABPAMAACQAAABgBEi040neP6DdycBQkpc/AAAAP1YHAAAAAAAAAT0DAAAkAAAAOBUFgno63j8AcP02gRGYPwAAAD9mBwAAAAAAAAE+AwAAJAAAAJSzsIJ4L94/YAIxrbGQmD8AAAA/ZgcAAAAAAAABPwMAACQAAAAwC+XpQiLePyCnBmWv+pg/AAAAP2YHAAAAAAAAAUADAAAkAAAAzGIZUQ0V3j8ATNwcrWSZPwAAAD91BwAAAAAAAAFBAwAAJAAAACQBxVELCt4/YN4Pk93jmT8AAAA/dQcAAAAAAAABQgMAACQAAAB8n3BSCf/dP+CC5UrbTZo/AAAAP3UHAAAAAAAAAUMDAAAkAAAA0D0cUwf03T/gOV1EpqKaPwAAAD+FBwAAAAAAAAFEAwAAJAAAACjcx1MF6d0/4PDUPXH3mj8AAAA/hQcAAAAAAAABRQMAACQAAAA8wertNuDdP8CnTDc8TJs/AAAAP4UHAAAAAAAAAUYDAAAkAAAAlF+W7jTV3T8AcWZy1IubPwAAAD+UBwAAAAAAAAFHAwAAJAAAAKhEuYhmzN0/wCfea5/gmz8AAAA/lAcAAAAAAAABSAMAACQAAAC4KdwimMPdP4DMsyOdSpw/AAAAP5QHAAAAAAAAAUkDAAAkAAAAiFV2Vv283T/gp2+gAnWcPwAAAD+kBwAAAAAAAAFKAwAAJAAAAFSBEIpitt0/QHGJ25q0nD8AAAA/pAcAAAAAAAABSwMAACQAAAAkraq9x6/dPwAoAdVlCZ0/AAAAP6QHAAAAAAAAAUwDAAAkAAAA9NhE8Syp3T+gA71RyzOdPwAAAD+0BwAAAAAAAAFNAwAAJAAAAAS+Z4teoN0/YLo0S5aInT8AAAA/tAcAAAAAAAABTgMAACQAAADU6QG/w5ndPwCW8Mf7sp0/AAAAP7QHAAAAAAAAAU8DAAAkAAAAoBWc8iiT3T8gXwoDlPKdPwAAAD/DBwAAAAAAAAFQAwAAJAAAACyIrb/Bjt0/gDrGf/kcnj8AAAA/wwcAAAAAAAABUQMAACQAAAD0s0fzJojdP4DxPXnEcZ4/AAAAP8MHAAAAAAAAAVIDAAAkAAAAfCZZwL+D3T8Azfn1KZyePwAAAD/TBwAAAAAAAAFTAwAAJAAAAEhS8/Mkfd0/QJYTMcLbnj8AAAA/0wcAAAAAAAABVAMAACQAAADUxATBvXjdP+CDce/08J4/AAAAP9MHAAAAAAAAAVUDAAAkAAAAXDcWjlZ03T8ATYsqjTCfPwAAAD/WBwAAAAAAAAFWAwAAJAAAACxjsMG7bd0/wChHp/Janz8AAAA/1gcAAAAAAAABVwMAACQAAAC01cGOVGndP4AWpWUlcJ8/AAAAP9YHAAAAAAAAAVgDAAAkAAAAgAFcwrli3T8gBAMkWIWfPwAAAD/WBwAAAAAAAAFZAwAAJAAAAAx0bY9SXt0/gM0cX/DEnz8AAAA/5QcAAAAAAAABWgMAACQAAACU5n5c61ndP1BLG01EAqA/AAAAP+UHAAAAAAAAAVsDAAAkAAAAYBIZkFBT3T/wL6hqECKgPwAAAD/lBwAAAAAAAAFcAwAAJAAAADA+s8O1TN0/oB0GKUM3oD8AAAA/9QcAAAAAAAABXQMAACQAAAAwPrPDtUzdP6AdBilDN6A/AAAAP/UHAAAAAAAAAV4DAAAkAAAAMD6zw7VM3T+gHQYpQzegPwAAAD/1BwAAAAAAAAFfAwAAJAAAADA+s8O1TN0/oB0GKUM3oD8AAAA/9QcAAAAAAAAL&lt;/ink&gt;&lt;/athena&gt;"/>
</p:tagLst>
</file>

<file path=ppt/tags/tag21.xml><?xml version="1.0" encoding="utf-8"?>
<p:tagLst xmlns:a="http://schemas.openxmlformats.org/drawingml/2006/main" xmlns:r="http://schemas.openxmlformats.org/officeDocument/2006/relationships" xmlns:p="http://schemas.openxmlformats.org/presentationml/2006/main">
  <p:tag name="ATHENA.CUSTOMXMLID" val="{156C5E7E-F131-49CA-9D78-422894C44AC2}"/>
  <p:tag name="ATHENA.CUSTOMXMLCONTENT" val="&lt;?xml version=&quot;1.0&quot;?&gt;&lt;athena xmlns=&quot;http://schemas.microsoft.com/edu/athena&quot; version=&quot;0.1.3396.0&quot;&gt;&lt;timings duration=&quot;19102&quot;/&gt;&lt;/athena&gt;"/>
</p:tagLst>
</file>

<file path=ppt/tags/tag22.xml><?xml version="1.0" encoding="utf-8"?>
<p:tagLst xmlns:a="http://schemas.openxmlformats.org/drawingml/2006/main" xmlns:r="http://schemas.openxmlformats.org/officeDocument/2006/relationships" xmlns:p="http://schemas.openxmlformats.org/presentationml/2006/main">
  <p:tag name="ATHENA.CUSTOMXMLID" val="{18558937-BDC0-4714-9E35-AAFEEB369C27}"/>
  <p:tag name="ATHENA.CUSTOMXMLCONTENT" val="&lt;?xml version=&quot;1.0&quot;?&gt;&lt;athena xmlns=&quot;http://schemas.microsoft.com/edu/athena&quot; version=&quot;0.1.3396.0&quot;&gt;&lt;media streamable=&quot;true&quot; recordStart=&quot;0&quot; recordEnd=&quot;19102&quot; recordLength=&quot;19136&quot; audioOnly=&quot;true&quot; start=&quot;0&quot; end=&quot;19102&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23.xml><?xml version="1.0" encoding="utf-8"?>
<p:tagLst xmlns:a="http://schemas.openxmlformats.org/drawingml/2006/main" xmlns:r="http://schemas.openxmlformats.org/officeDocument/2006/relationships" xmlns:p="http://schemas.openxmlformats.org/presentationml/2006/main">
  <p:tag name="ATHENA.CUSTOMXMLID" val="{46C88A9A-9514-4FC9-B3C8-4DDF8CECF1B9}"/>
  <p:tag name="ATHENA.CUSTOMXMLCONTENT" val="&lt;?xml version=&quot;1.0&quot;?&gt;&lt;athena xmlns=&quot;http://schemas.microsoft.com/edu/athena&quot; version=&quot;0.1.3396.0&quot;&gt;&lt;timings duration=&quot;54389&quot;/&gt;&lt;/athena&gt;"/>
</p:tagLst>
</file>

<file path=ppt/tags/tag24.xml><?xml version="1.0" encoding="utf-8"?>
<p:tagLst xmlns:a="http://schemas.openxmlformats.org/drawingml/2006/main" xmlns:r="http://schemas.openxmlformats.org/officeDocument/2006/relationships" xmlns:p="http://schemas.openxmlformats.org/presentationml/2006/main">
  <p:tag name="ATHENA.CUSTOMXMLID" val="{C5CBF187-DB8C-4D95-8DB6-0C1C64F0B93D}"/>
  <p:tag name="ATHENA.CUSTOMXMLCONTENT" val="&lt;?xml version=&quot;1.0&quot;?&gt;&lt;athena xmlns=&quot;http://schemas.microsoft.com/edu/athena&quot; version=&quot;0.1.3396.0&quot;&gt;&lt;media streamable=&quot;true&quot; recordStart=&quot;0&quot; recordEnd=&quot;54389&quot; recordLength=&quot;54466&quot; audioOnly=&quot;true&quot; start=&quot;0&quot; end=&quot;543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25.xml><?xml version="1.0" encoding="utf-8"?>
<p:tagLst xmlns:a="http://schemas.openxmlformats.org/drawingml/2006/main" xmlns:r="http://schemas.openxmlformats.org/officeDocument/2006/relationships" xmlns:p="http://schemas.openxmlformats.org/presentationml/2006/main">
  <p:tag name="ATHENA.CUSTOMXMLID" val="{B3A8716E-6DED-48B2-83D8-FD2C98E9407F}"/>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MAAAAJAAAABwMAAAAAAQAAAAQAAAAECUlua0F0b21WMQIAAAAJBAAAAAkFAAAACQYAAAAKBQQAAAALUGVuU3Ryb2tlVjEEAAAACkF0dHJpYnV0ZXMFVHJhY2UJU3RhcnRUaW1lBFR5cGUEBAAED1BlbkF0dHJpYnV0ZXNWMQIAAAAKSW5rVHJhY2VWMQIAAAAQDEFjdGlvblR5cGVWMQIAAAACAAAACQcAAAAJCAAAAO9DAAAAAAAABff///8MQWN0aW9uVHlwZVYxAQAAAAd2YWx1ZV9fAAgCAAAAAAAAAAEFAAAABAAAAAkKAAAACQsAAACORgAAAAAAAAH0////9////wAAAAAFBgAAAA1DbGVhckNhbnZhc1YxAgAAAAlTdGFydFRpbWUEVHlwZQAEEAxBY3Rpb25UeXBlVjECAAAAAgAAAHXUAAAAAAAAAfP////3////AAAAAAUHAAAAD1BlbkF0dHJpYnV0ZXNWMQoAAAAHX2NvbG9yQQdfY29sb3JSB19jb2xvckcHX2NvbG9yQgpGaXRUb0N1cnZlBkhlaWdodA5JZ25vcmVQcmVzc3VyZQ1Jc0hpZ2hsaWdodGVyBVNoYXBlBVdpZHRoAAAAAAAAAAAEAAICAgIBBgEBDEJydXNoU2hhcGVWMQIAAAAGAgAAAP//AAAAAAAAAAAAIkAAAAXy////DEJydXNoU2hhcGVWMQEAAAAHdmFsdWVfXwAIAgAAAAEAAAAAAAAAAAAiQAUIAAAACklua1RyYWNlVjEDAAAADUxpc3RgMStfaXRlbXMMTGlzdGAxK19zaXplD0xpc3RgMStfdmVyc2lvbgQAABhTaGFyZWQuSW5raW5nLklua1BvaW50W10CAAAACAgCAAAACQ8AAABKAAAASgAAAAEKAAAABwAAAP//AAAAAAAAAAAAIkAAAAHw////8v///wEAAAAAAAAAAAAiQAELAAAACAAAAAkRAAAAJQAAACUAAAAHDwAAAAABAAAAgAAAAAQKSW5rUG9pbnRWMQI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DTYHEQAAAAABAAAAQAAAAAQKSW5rUG9pbnRWMQIAAAAJXAAAAAldAAAACV4AAAAJXwAAAAlgAAAACWEAAAAJYgAAAAljAAAACWQAAAAJZQAAAAlmAAAACWcAAAAJaAAAAAlpAAAACWoAAAAJawAAAAlsAAAACW0AAAAJbgAAAAlvAAAACXAAAAAJcQAAAAlyAAAACXMAAAAJdAAAAAl1AAAACXYAAAAJdwAAAAl4AAAACXkAAAAJegAAAAl7AAAACXwAAAAJfQAAAAl+AAAACX8AAAAJgAAAAA0bBRIAAAAKSW5rUG9pbnRWMQQAAAABWAFZDlByZXNzdXJlRmFjdG9yCVRpbWVTdGFtcAAAAAAGBgsQAgAAAIBoEtnOpb8/wJYqWru/0j8AAAA/AAAAAAAAAAABEwAAABIAAACAaBLZzqW/P8CWKlq7v9I/AAAAPw8AAAAAAAAAARQAAAASAAAAgGgS2c6lvz/Alipau7/SPwAAAD8PAAAAAAAAAAEVAAAAEgAAAIBoEtnOpb8/wJYqWru/0j8AAAA/DwAAAAAAAAABFgAAABIAAACAaBLZzqW/P8CWKlq7v9I/AAAAPx8AAAAAAAAAARcAAAASAAAAgGgS2c6lvz/Alipau7/SPwAAAD8fAAAAAAAAAAEYAAAAEgAAAIBoEtnOpb8/wJYqWru/0j8AAAA/HwAAAAAAAAABGQAAABIAAADApEFWeoO/P8CWKlq7v9I/AAAAPx8AAAAAAAAAARoAAAASAAAAwOBw0yVhvz/Alipau7/SPwAAAD8vAAAAAAAAAAEbAAAAEgAAAEBZz818HL8/wJYqWru/0j8AAAA/LwAAAAAAAAABHAAAABIAAACAlf5KKPq+P8CWKlq7v9I/AAAAPy8AAAAAAAAAAR0AAAASAAAAgJX+Sij6vj/Alipau7/SPwAAAD8+AAAAAAAAAAEeAAAAEgAAAMDRLcjT174/wJYqWru/0j8AAAA/PgAAAAAAAAABHwAAABIAAADADV1Ff7W+P8CWKlq7v9I/AAAAPz4AAAAAAAAAASAAAAASAAAAAEqMwiqTvj/Alipau7/SPwAAAD8+AAAAAAAAAAEhAAAAEgAAAECGuz/WcL4/wJYqWru/0j8AAAA/TgAAAAAAAAABIgAAABIAAACAwuq8gU6+P8CWKlq7v9I/AAAAP04AAAAAAAAAASMAAAASAAAAgDpJt9gJvj/Alipau7/SPwAAAD9OAAAAAAAAAAEkAAAAEgAAAIB2eDSE570/wJYqWru/0j8AAAA/XgAAAAAAAAABJQAAABIAAAAA79Yu26K9P8CWKlq7v9I/AAAAP14AAAAAAAAAASYAAAASAAAAQGc1KTJevT/Alipau7/SPwAAAD9eAAAAAAAAAAEnAAAAEgAAAMAbw6A097w/YHqPZhHj0j8AAAA/bQAAAAAAAAABKAAAABIAAACA0FAYN5C8P0DswWy89NI/AAAAP20AAAAAAAAAASkAAAASAAAAAIXejzkpvD8gXvRyZwbTPwAAAD9tAAAAAAAAAAEqAAAAEgAAAMB1m4Tnn7s/AEJZf70p0z8AAAA/fQAAAAAAAAABKwAAABIAAACAZlh5lRa7P8AlvosTTdM/AAAAP30AAAAAAAAAASwAAAASAAAAQJNE6+5quj9gCSOYaXDTPwAAAD99AAAAAAAAAAEtAAAAEgAAAIDAMF1Iv7k/IF+6qmql0z8AAAA/jAAAAAAAAAABLgAAABIAAABA7RzPoRO5P6AmhMMW7NM/AAAAP4wAAAAAAAAAAS8AAAASAAAAQBoJQftnuD8gYIDibUTUPwAAAD+MAAAAAAAAAAEwAAAAEgAAAICDJDAAmrc/YAuvB3Cu1D8AAAA/nAAAAAAAAAABMQAAABIAAABAsBCiWe62PwDTeCAc9dQ/AAAAP5wAAAAAAAAAATIAAAASAAAAQBkskV4gtj9AfqdFHl/VPwAAAD+cAAAAAAAAAAEzAAAAEgAAAICCR4BjUrU/gCnWaiDJ1T8AAAA/rAAAAAAAAAABNAAAABIAAACArzPyvKa0P6C4aZx4VtY/AAAAP6wAAAAAAAAAATUAAAASAAAAgBhP4cHYsz8A8mW7z67WPwAAAD+sAAAAAAAAAAE2AAAAEgAAAIBFO1MbLbM/IA/H5nwq1z8AAAA/uwAAAAAAAAABNwAAABIAAABArlZCIF+yP4BIwwXUgtc/AAAAP7sAAAAAAAAAATgAAAASAAAAAJ8TN87VsT+g11Y3LBDYPwAAAD+7AAAAAAAAAAE5AAAAEgAAAMCP0Ct8TLE/4IKFXC562D8AAAA/uwAAAAAAAAABOgAAABIAAACAgI0gKsOwPwCg5ofb9dg/AAAAP8sAAAAAAAAAATsAAAASAAAAQHFKFdg5sD9ASxWt3V/ZPwAAAD/LAAAAAAAAAAE8AAAAEgAAAIDDDhQMYa8/oGh22Irb2T8AAAA/ywAAAAAAAAABPQAAABIAAAAALSoDEZOuP8CF1wM4V9o/AAAAP9sAAAAAAAAAAT4AAAASAAAAgA6k7GyArT+ghp07O/baPwAAAD/bAAAAAAAAAAE/AAAAEgAAAADwHdbIbaw/wBUxbZOD2z8AAAA/2wAAAAAAAAABQAAAABIAAAAAWTnFzZ+rP6AW96SWItw/AAAAP+oAAAAAAAAAAUEAAAASAAAAgEn2uXsWqz9g+yHp7+TcPwAAAD/qAAAAAAAAAAFCAAAAEgAAAIA6s64pjao/AG4aJ56V3T8AAAA/+gAAAAAAAAABQwAAABIAAAAAsxGpgEiqP+DgEmVMRt4/AAAAP/oAAAAAAAAAAUQAAAASAAAAgCtwo9cDqj/AxT2ppQjfPwAAAD/6AAAAAAAAAAFFAAAAEgAAAICjzp0uv6k/oMYD4ain3z8AAAA/+gAAAAAAAAABRgAAABIAAACAo86dLr+pP7BVlxIBNeA/AAAAPwkBAAAAAAAAAUcAAAASAAAAgKPOnS6/qT8wHWErrXvgPwAAAD8JAQAAAAAAAAFIAAAAEgAAAICjzp0uv6k/oFZdSgTU4D8AAAA/CQEAAAAAAAABSQAAABIAAACAK3Cj1wOqP+DIcuwwNeE/AAAAPxkBAAAAAAAAAUoAAAASAAAAALMRqYBIqj8wdKERM5/hPwAAAD8ZAQAAAAAAAAFLAAAAEgAAAIBJ9rl7Fqs/cJECPeAa4j8AAAA/GQEAAAAAAAABTAAAABIAAAAA4drKduSrP6CuY2iNluI/AAAAPykBAAAAAAAAAU0AAAASAAAAAP9g4Rr3rD+gPfeZ5SPjPwAAAD8pAQAAAAAAAAFOAAAAEgAAAICliP1nTq4/oAWkThO64z8AAAA/KQEAAAAAAAABTwAAABIAAACAS7AZtaWvP6CUN4BrR+Q/AAAAPzgBAAAAAAAAAVAAAAASAAAAgICNICrDsD/AI8uxw9TkPwAAAD84AQAAAAAAAAFRAAAAEgAAAACfEzfO1bE/8EAs3XBQ5T8AAAA/OAEAAAAAAAABUgAAABIAAAAAvplNcuiyP/AI2ZGe5uU/AAAAP0gBAAAAAAAAAVMAAAASAAAAAGTBab8/tD+we9HPTJfmPwAAAD9IAQAAAAAAAAFUAAAAEgAAAADOuQhhubU/oEN+hHot5z8AAAA/SAEAAAAAAAABVQAAABIAAACAv1Otq3e3P7ALKzmow+c/AAAAP1gBAAAAAAAAAVYAAAASAAAAgPxf2vOcuT+QRQr0gGvoPwAAAD9YAQAAAAAAAAFXAAAAEgAAAIA5bAc8wrs/MGNOu6826T8AAAA/WAEAAAAAAAABWAAAABIAAACAwuq8gU6+P7Ar3gtfHOo/AAAAP2cBAAAAAAAAAVkAAAASAAAAgMLqvIFOvj+wK94LXxzqPwAAAD9nAQAAAAAAAAFaAAAAEgAAAIDC6ryBTr4/sCveC18c6j8AAAA/ZwEAAAAAAAABWwAAABIAAACAwuq8gU6+P7Ar3gtfHOo/AAAAP2cBAAAAAAAAAVwAAAASAAAACIq5YShr7T9AUYfQg47HPwAAAD8AAAAAAAAAAAFdAAAAEgAAAAiKuWEoa+0/QFGH0IOOxz8AAAA/HwAAAAAAAAABXgAAABIAAAAIirlhKGvtP0BRh9CDjsc/AAAAPx8AAAAAAAAAAV8AAAASAAAACIq5YShr7T9AUYfQg47HPwAAAD8fAAAAAAAAAAFgAAAAEgAAAAiKuWEoa+0/QFGH0IOOxz8AAAA/HwAAAAAAAAABYQAAABIAAAAIirlhKGvtP0BRh9CDjsc/AAAAPy8AAAAAAAAAAWIAAAASAAAACIq5YShr7T9AUYfQg47HPwAAAD8vAAAAAAAAAAFjAAAAEgAAAAiKuWEoa+0/QFGH0IOOxz8AAAA/LwAAAAAAAAABZAAAABIAAAAIirlhKGvtP0BRh9CDjsc/AAAAPz4AAAAAAAAAAWUAAAASAAAACIq5YShr7T9AUYfQg47HPwAAAD8+AAAAAAAAAAFmAAAAEgAAAAiKuWEoa+0/QFGH0IOOxz8AAAA/PgAAAAAAAAABZwAAABIAAAAIirlhKGvtP0BRh9CDjsc/AAAAP04AAAAAAAAAAWgAAAASAAAAiKIT8nJv7T8ANezc2bHHPwAAAD9OAAAAAAAAAAFpAAAAEgAAAAC7bYK9c+0/wBhR6S/Vxz8AAAA/TgAAAAAAAAABagAAABIAAAAAu22CvXPtP0DgGgLcG8g/AAAAP04AAAAAAAAAAWsAAAASAAAA8Osho1J87T9AxH8OMj/IPwAAAD9dAAAAAAAAAAFsAAAAEgAAAOgc1sPnhO0/QG+uMzSpyD8AAAA/XQAAAAAAAAABbQAAABIAAADgTYrkfI3tP8Aa3Vg2E8k/AAAAP10AAAAAAAAAAW4AAAASAAAAUJeYlVya7T8AVZ+vkArKPwAAAD9tAAAAAAAAAAFvAAAAEgAAADj5ANeGq+0/wMeX7T67yj8AAAA/bQAAAAAAAAABcAAAABIAAAAoW2kYsbztP8DJI11F+cs/AAAAP20AAAAAAAAAAXEAAAASAAAAiNUr6iXS7T8ABOazn/DMPwAAAD99AAAAAAAAAAFyAAAAEgAAAGBoSEzl6+0/QAZyI6Yuzj8AAAA/fQAAAAAAAAABcwAAABIAAABIyrCND/3tP0AkmYZWSc8/AAAAP30AAAAAAAAAAXQAAAASAAAAsERzX4QS7j/gBEWBWVXQPwAAAD+MAAAAAAAAAAF1AAAAEgAAAJDXj8FDLO4/YFuiy10p0T8AAAA/jAAAAAAAAAABdgAAABIAAADoUVKTuEHuP4AHlyhjMtI/AAAAP4wAAAAAAAAAAXcAAAASAAAA0LO61OJS7j/AJb6LE03TPwAAAD+cAAAAAAAAAAF4AAAAEgAAAMAVIxYNZO4/AETl7sNn1D8AAAA/nAAAAAAAAAABeQAAABIAAADAFSMWDWTuP0B+p0UeX9U/AAAAP5wAAAAAAAAAAXoAAAASAAAAQP3IhcJf7j8A8mW7z67WPwAAAD+sAAAAAAAAAAF7AAAAEgAAAOhRUpO4Qe4/QLu7Q4Iz2D8AAAA/rAAAAAAAAAABfAAAABIAAAAwXc3vzhbuP0BM2+Tg/tk/AAAAP6wAAAAAAAAAAX0AAAASAAAA+B46mwXf7T8ATy2M6tvbPwAAAD+7AAAAAAAAAAF+AAAAEgAAAPgeOpsF3+0/AE8tjOrb2z8AAAA/uwAAAAAAAAABfwAAABIAAAD4HjqbBd/tPwBPLYzq29s/AAAAP7sAAAAAAAAAAYAAAAASAAAA+B46mwXf7T8ATy2M6tvbPwAAAD+7AAAAAAAAAAs=&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540FB420-3923-4BE3-B71A-DB7367B4AE08}"/>
  <p:tag name="ATHENA.CUSTOMXMLCONTENT" val="&lt;?xml version=&quot;1.0&quot;?&gt;&lt;athena xmlns=&quot;http://schemas.microsoft.com/edu/athena&quot; version=&quot;0.1.3396.0&quot;&gt;&lt;timings duration=&quot;46655&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1CE99607-CCC6-46C5-8C69-6F5EB1993A0B}"/>
  <p:tag name="ATHENA.CUSTOMXMLCONTENT" val="&lt;?xml version=&quot;1.0&quot;?&gt;&lt;athena xmlns=&quot;http://schemas.microsoft.com/edu/athena&quot; version=&quot;0.1.3396.0&quot;&gt;&lt;media streamable=&quot;true&quot; recordStart=&quot;0&quot; recordEnd=&quot;46655&quot; recordLength=&quot;106506&quot; audioOnly=&quot;true&quot; start=&quot;0&quot; end=&quot;46655&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ADC2A9C3-258C-4EE6-8FEA-59EF851059DD}"/>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gAAAALAAAABwMAAAAAAQAAAAgAAAAECUlua0F0b21WMQIAAAAJBAAAAAkFAAAACQYAAAAJBwAAAAkIAAAACQkAAAAJCgAAAAkLAAAABQQAAAALUGVuU3Ryb2tlVjEEAAAACkF0dHJpYnV0ZXMFVHJhY2UJU3RhcnRUaW1lBFR5cGUEBAAED1BlbkF0dHJpYnV0ZXNWMQIAAAAKSW5rVHJhY2VWMQIAAAAQDEFjdGlvblR5cGVWMQIAAAACAAAACQwAAAAJDQAAAA8IAAAAAAAABfL///8MQWN0aW9uVHlwZVYxAQAAAAd2YWx1ZV9fAAgCAAAAAAAAAAEFAAAABAAAAAkPAAAACRAAAADXGgAAAAAAAAHv////8v///wAAAAABBgAAAAQAAAAJEgAAAAkTAAAAFjcAAAAAAAAB7P////L///8AAAAAAQcAAAAEAAAACRUAAAAJFgAAALM6AAAAAAAAAen////y////AAAAAAEIAAAABAAAAAkYAAAACRkAAAB1WQAAAAAAAAHm////8v///wAAAAABCQAAAAQAAAAJGwAAAAkcAAAAMJ4AAAAAAAAB4/////L///8AAAAAAQoAAAAEAAAACR4AAAAJHwAAAH+hAAAAAAAAAeD////y////AAAAAAULAAAADUNsZWFyQ2FudmFzVjECAAAACVN0YXJ0VGltZQRUeXBlAAQQDEFjdGlvblR5cGVWMQIAAAACAAAAP7YAAAAAAAAB3/////L///8AAAAABQwAAAAPUGVuQXR0cmlidXRlc1YxCgAAAAdfY29sb3JBB19jb2xvclIHX2NvbG9yRwdfY29sb3JCCkZpdFRvQ3VydmUGSGVpZ2h0Dklnbm9yZVByZXNzdXJlDUlzSGlnaGxpZ2h0ZXIFU2hhcGUFV2lkdGgAAAAAAAAAAAQAAgICAgEGAQEMQnJ1c2hTaGFwZVYxAgAAAAYCAAAA//8AAAAAAAAAAAAiQAAABd7///8MQnJ1c2hTaGFwZVYxAQAAAAd2YWx1ZV9fAAgCAAAAAQAAAAAAAAAAACJABQ0AAAAKSW5rVHJhY2VWMQMAAAANTGlzdGAxK19pdGVtcwxMaXN0YDErX3NpemUPTGlzdGAxK192ZXJzaW9uBAAAGFNoYXJlZC5JbmtpbmcuSW5rUG9pbnRbXQIAAAAICAIAAAAJIwAAALQAAAC0AAAAAQ8AAAAMAAAA//8AAAAAAAAAAAAiQAAAAdz////e////AQAAAAAAAAAAACJAARAAAAANAAAACSUAAADsAAAA7AAAAAESAAAADAAAAP//AAAAAAAAAAAAIkAAAAHa////3v///wEAAAAAAAAAAAAiQAETAAAADQAAAAknAAAATAAAAEwAAAABFQAAAAwAAAD//wAAAAAAAAAAACJAAAAB2P///97///8BAAAAAAAAAAAAIkABFgAAAA0AAAAJKQAAAH4AAAB+AAAAARgAAAAMAAAA//8AAAAAAAAAAAAiQAAAAdb////e////AQAAAAAAAAAAACJAARkAAAANAAAACSsAAABNAAAATQAAAAEbAAAADAAAAP//AAAAAAAAAAAAIkAAAAHU////3v///wEAAAAAAAAAAAAiQAEcAAAADQAAAAktAAAAbgAAAG4AAAABHgAAAAwAAAD//wAAAAAAAAAAACJAAAAB0v///97///8BAAAAAAAAAAAAIkABHwAAAA0AAAAJLwAAAGIAAABiAAAAByMAAAAAAQAAAAABAAAECklua1BvaW50VjEC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DUwHJQAAAAABAAAAAAEAAAQKSW5rUG9pbnRWMQI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DRQHJwAAAAABAAAAgAAAAAQKSW5rUG9pbnRWMQIA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00BykAAAAAAQAAAIAAAAAECklua1BvaW50VjECAA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DQIHKwAAAAABAAAAgAAAAAQKSW5rUG9pbnRWMQIA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DTMHLQAAAAABAAAAgAAAAAQKSW5rUG9pbnRWMQIA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DRIHLwAAAAABAAAAgAAAAAQKSW5rUG9pbnRWMQIA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DR4FMAAAAApJbmtQb2ludFYxBAAAAAFYAVkOUHJlc3N1cmVGYWN0b3IJVGltZVN0YW1wAAAAAAYGCxACAAAAYjwpSz295T+Aovojxs2MPwAAAD8AAAAAAAAAAAExAAAAMAAAAGI8KUs9veU/gKL6I8bNjD8AAAA/EAAAAAAAAAABMgAAADAAAABiPClLPb3lP4Ci+iPGzYw/AAAAPxAAAAAAAAAAATMAAAAwAAAAYjwpSz295T+Aovojxs2MPwAAAD8QAAAAAAAAAAE0AAAAMAAAAGI8KUs9veU/gKL6I8bNjD8AAAA/IAAAAAAAAAABNQAAADAAAACara6Yzb3lP4Ci+iPGzYw/AAAAPyAAAAAAAAAAATYAAAAwAAAA0h405l2+5T+Aovojxs2MPwAAAD8gAAAAAAAAAAE3AAAAMAAAAEIBP4F+v+U/gKL6I8bNjD8AAAA/JQAAAAAAAAABOAAAADAAAACu40kcn8DlP4Ci+iPGzYw/AAAAPyUAAAAAAAAAATkAAAAwAAAAHsZUt7/B5T8AiNoiZU+NPwAAAD8lAAAAAAAAAAE6AAAAMAAAAPyKau0AxOU/AIjaImVPjT8AAAA/JQAAAAAAAAABOwAAADAAAADcT4AjQsblPwCI2iJlT40/AAAAPzUAAAAAAAAAATwAAAAwAAAAKPeg9KPJ5T9Af3oimnqNPwAAAD81AAAAAAAAAAE9AAAAMAAAAHaewcUFzeU/gG26IQTRjT8AAAA/NQAAAAAAAAABPgAAADAAAAAyKO0xiNHlP0Bc+iBuJ44/AAAAP0QAAAAAAAAAAT8AAAAwAAAA8LEYngrW5T9AU5ogo1KOPwAAAD9EAAAAAAAAAAFAAAAAMAAAAIoAWkDO3OU/gEo6INh9jj8AAAA/RAAAAAAAAAABQQAAADAAAAAmT5vikePlP8A4eh9C1I4/AAAAP1QAAAAAAAAAAUIAAAAwAAAA+g5i0uXq5T9AJ7oerCqPPwAAAD9UAAAAAAAAAAFDAAAAMAAAADqxM11a8+U/QCe6Hqwqjz8AAAA/VAAAAAAAAAABRAAAADAAAADqNRCD7/zlP8AMmh1LrI8/AAAAP2QAAAAAAAAAAUUAAAAwAAAA0ity9hQH5j+A/WyOWgGQPwAAAD9kAAAAAAAAAAFGAAAAMAAAAJrm6Z97E+Y/QPk8DvUWkD8AAAA/ZAAAAAAAAAABRwAAADAAAAAoMNz7UR/mP+D0DI6PLJA/AAAAP2QAAAAAAAAAAUgAAAAwAAAAXs1eQNks5j/g9AyOjyyQPwAAAD9zAAAAAAAAAAFJAAAAMAAAAMrbZtLwOuY/AOysjcRXkD8AAAA/cwAAAAAAAAABSgAAADAAAADgPf9MuUrmPyDjTI35gpA/AAAAP4MAAAAAAAAAAUsAAAAwAAAAZIKiYqJb5j8g40yN+YKQPwAAAD+DAAAAAAAAAAFMAAAAMAAAAOjGRXiLbOY/gNrsjC6ukD8AAAA/gwAAAAAAAAABTQAAADAAAAAQX3l2JX/mPwDWvAzJw5A/AAAAP5MAAAAAAAAAAU4AAAAwAAAAAoYnJy+R5j8gzVwM/u6QPwAAAD+TAAAAAAAAAAFPAAAAMAAAAGaP4HJZpOY/YMT8CzMakT8AAAA/kwAAAAAAAAABUAAAADAAAACQJxRx87bmP6C7nAtoRZE/AAAAP6IAAAAAAAAAAVEAAAAwAAAAur9Hb43J5j9grgyLN4aRPwAAAD+iAAAAAAAAAAFSAAAAMAAAABzJALu33OY/4JxMiqHckT8AAAA/ogAAAAAAAAABUwAAADAAAAAO8K5rwe7mP2CYHAo88pE/AAAAP6IAAAAAAAAAAVQAAAAwAAAA/hZdHMsA5z+Aj7wJcR2SPwAAAD+yAAAAAAAAAAFVAAAAMAAAACqvkBplE+c/AH78CNtzkj8AAAA/sgAAAAAAAAABVgAAADAAAAAc1j7LbiXnPyB1nAgQn5I/AAAAP7IAAAAAAAAAAVcAAAAwAAAAft/3Fpk45z+gY9wHevWSPwAAAD/BAAAAAAAAAAFYAAAAMAAAAKh3KxUzS+c/4FEcB+RLkz8AAAA/wQAAAAAAAAABWQAAADAAAACantnFPF3nP6BN7IZ+YZM/AAAAP8EAAAAAAAAAAVoAAAAwAAAAVlQCKbZu5z/ARIyGs4yTPwAAAD/RAAAAAAAAAAFbAAAAMAAAAEh7sNm/gOc/gDf8BYPNkz8AAAA/0QAAAAAAAAABXAAAADAAAACUTs6hGJHnPyAzzIUd45M/AAAAP9EAAAAAAAAAAV0AAAAwAAAAwOYBoLKj5z9gKmyFUg6UPwAAAD/hAAAAAAAAAAFeAAAAMAAAALINsFC8tec/wCEMhYc5lD8AAAA/4QAAAAAAAAABXwAAADAAAACiNF4BxsfnP8AhDIWHOZQ/AAAAP+EAAAAAAAAAAWAAAAAwAAAABD4XTfDa5z/AIQyFhzmUPwAAAD/wAAAAAAAAAAFhAAAAMAAAAGZH0Jga7uc/oBR8BFd6lD8AAAA/8AAAAAAAAAABYgAAADAAAAA4M5R/ZQLoP8ALHASMpZQ/AAAAP/AAAAAAAAAAAWMAAAAwAAAACB9YZrAW6D9AB+yDJruUPwAAAD8AAQAAAAAAAAFkAAAAMAAAANoKHE37Kug/QAfsgya7lD8AAAA/AAEAAAAAAAABZQAAADAAAAAa2erOZkDoPwADvAPB0JQ/AAAAPwABAAAAAAAAAWYAAAAwAAAA6sSutbFU6D8AA7wDwdCUPwAAAD8QAQAAAAAAAAFnAAAAMAAAAGIEA4Wtaug/IPpbA/b7lD8AAAA/EAEAAAAAAAABaAAAADAAAACg0tEGGYDoPyD6WwP2+5Q/AAAAPxABAAAAAAAAAWkAAAAwAAAAGhIm1hSW6D9g8fsCKyeVPwAAAD8fAQAAAAAAAAFqAAAAMAAAAAA0hUAxreg/YPH7AisnlT8AAAA/HwEAAAAAAAABawAAADAAAACu5F5dvcPoP4DomwJgUpU/AAAAPx8BAAAAAAAAAWwAAAAwAAAAzndDFWrb6D+A6JsCYFKVPwAAAD8fAQAAAAAAAAFtAAAAMAAAACR8rRqn8+g/QORrgvpnlT8AAAA/LwEAAAAAAAABbgAAADAAAAB4gBcg5AvpP2DbC4Ivk5U/AAAAPy8BAAAAAAAAAW8AAAAwAAAAlhP815Aj6T/g1tsByqiVPwAAAD8vAQAAAAAAAAFwAAAAMAAAAO4XZt3NO+k/IM57Af/TlT8AAAA/PgEAAAAAAAABcQAAADAAAADUOcVH6lLpP6DJS4GZ6ZU/AAAAPz4BAAAAAAAAAXIAAAAwAAAAguqeZHZp6T+gyUuBmemVPwAAAD8+AQAAAAAAAAFzAAAAMAAAAPwp8zNyf+k/gLy7AGkqlj8AAAA/TgEAAAAAAAABdAAAADAAAACo2sxQ/pXpPyC4i4ADQJY/AAAAP04BAAAAAAAAAXUAAAAwAAAA6qib0mmr6T8Aq/v/0oCWPwAAAD9OAQAAAAAAAAF2AAAAMAAAAGDo76Flwek/gKbLf22Wlj8AAAA/XgEAAAAAAAABdwAAADAAAAAQmcm+8dfpP0CZO/8815Y/AAAAP14BAAAAAAAAAXgAAAAwAAAALiyudp7v6T/AcYt9q5mXPwAAAD9eAQAAAAAAAAF5AAAAMAAAAE6/ki5LB+o/AFM7/OQwmD8AAAA/bQEAAAAAAAABegAAADAAAAAy4fGYZx7qP2A4G/uDspg/AAAAP20BAAAAAAAAAXsAAAAwAAAA5JHLtfM06j9AFZv5V1+ZPwAAAD9tAQAAAAAAAAF8AAAAMAAAAFrRH4XvSuo/QBWb+VdfmT8AAAA/fQEAAAAAAAABfQAAADAAAADSEHRU62DqP+AQa3nydJk/AAAAP30BAAAAAAAAAX4AAAAwAAAASlDII+d26j8g8hr4KwyaPwAAAD99AQAAAAAAAAF/AAAAMAAAAC5yJ44Djuo/wMpqdprOmj8AAAA/jQEAAAAAAAABgAAAADAAAACosXtd/6PqP0CwSnU5UJs/AAAAP40BAAAAAAAAAYEAAAAwAAAAjtPaxxu76j+AkfrzcuebPwAAAD+NAQAAAAAAAAGCAAAAMAAAAOTXRM1Y0+o/IHfa8hFpnD8AAAA/nAEAAAAAAAABgwAAADAAAAACaymFBevqP+BTWvHlFZ0/AAAAP5wBAAAAAAAAAYQAAAAwAAAA6oyI7yEC6z8ANQpwH62dPwAAAD+cAQAAAAAAAAGFAAAAMAAAAM6u51k+Ges/QBa67lhEnj8AAAA/rAEAAAAAAAABhgAAADAAAAAQfbbbqS7rP2D3aW2S254/AAAAP6wBAAAAAAAAAYcAAAAwAAAA9p4VRsZF6z/g5als/DGfPwAAAD+sAQAAAAAAAAGIAAAAMAAAAN7AdLDiXOs/AMdZ6zXJnz8AAAA/uwEAAAAAAAABiQAAADAAAACMcU7NbnPrP1DWHHVqJaA/AAAAP7sBAAAAAAAAAYoAAAAwAAAAqgQzhRuL6z9Ay6S0bFugPwAAAD+7AQAAAAAAAAGLAAAAMAAAAMqXFz3Ious/wMRcdNR7oD8AAAA/ywEAAAAAAAABjAAAADAAAAAgnIFCBbvrP8C55LPWsaA/AAAAP8sBAAAAAAAAAY0AAAAwAAAABr7grCHS6z8gs5xzPtKgPwAAAD/LAQAAAAAAAAGOAAAAMAAAAH79NHwd6Os/0K5s89jnoD8AAAA/2wEAAAAAAAABjwAAADAAAAAsrg6Zqf7rP8Cj9DLbHaE/AAAAP9sBAAAAAAAAAZAAAAAwAAAAFNBtA8YV7D9gn8SydTOhPwAAAD/bAQAAAAAAAAGRAAAAMAAAAPrxzG3iLOw/kJZksqpeoT8AAAA/6gEAAAAAAAABkgAAADAAAAAahbElj0TsPzCSNDJFdKE/AAAAP+oBAAAAAAAAAZMAAAAwAAAA/qYQkKtb7D+Qi+zxrJShPwAAAD/qAQAAAAAAAAGUAAAAMAAAAHbmZF+ncew/kIvs8ayUoT8AAAA/6gEAAAAAAAABlQAAADAAAACUeUkXVInsPyCHvHFHqqE/AAAAP/oBAAAAAAAAAZYAAAAwAAAAepuogXCg7D+QgHQxr8qhPwAAAD/6AQAAAAAAAAGXAAAAMAAAAJoujTkduOw/8Hks8RbroT8AAAA/+gEAAAAAAAABmAAAADAAAABI32ZWqc7sPyBxzPBLFqI/AAAAPwoCAAAAAAAAAZkAAAAwAAAA+I9AczXl7D8wZlQwTkyiPwAAAD8KAgAAAAAAAAGaAAAAMAAAAADtiacQ+uw/wGEksOhhoj8AAAA/CgIAAAAAAAABmwAAADAAAAB4LN52DBDtPyBb3G9QgqI/AAAAPxkCAAAAAAAAAZwAAAAwAAAAKN23k5gm7T9QUnxvha2iPwAAAD8ZAgAAAAAAAAGdAAAAMAAAAGarhhUEPO0/8E1M7x/Doj8AAAA/GQIAAAAAAAABngAAADAAAACoeVWXb1HtPyBF7O5U7qI/AAAAPykCAAAAAAAAAZ8AAAAwAAAAsNaey0pm7T8gOnQuVySjPwAAAD8pAgAAAAAAAAGgAAAAMAAAAIDCYrKVeu0/IDp0Llckoz8AAAA/KQIAAAAAAAABoQAAADAAAACIH6zmcI/tP8A1RK7xOaM/AAAAP0UCAAAAAAAAAaIAAAAwAAAAkHz1Gkyk7T/AKszt82+jPwAAAD9FAgAAAAAAAAGjAAAAMAAAANJKxJy3ue0/4CFs7Siboz8AAAA/RQIAAAAAAAABpAAAADAAAAA0VH3o4cztPxAX9Cwr0aM/AAAAP1UCAAAAAAAAAaUAAAAwAAAAOrHGHL3h7T8wDpQsYPyjPwAAAD9VAgAAAAAAAAGmAAAAMAAAAGRJ+hpX9O0/QAMcbGIypD8AAAA/VQIAAAAAAAABpwAAADAAAAAAxDi0EQjuP2D6u2uXXaQ/AAAAP2UCAAAAAAAAAagAAAAwAAAAzq/8mlwc7j+g8VtrzIikPwAAAD9lAgAAAAAAAAGpAAAAMAAAADK5teaGL+4/EOsTKzSppD8AAAA/ZQIAAAAAAAABqgAAADAAAACSwm4ysULuP2Dky+qbyaQ/AAAAP3QCAAAAAAAAAasAAAAwAAAAvFqiMEtV7j8w4rMqadSkPwAAAD90AgAAAAAAAAGsAAAAMAAAALCBUOFUZ+4/wN2DqgPqpD8AAAA/dAIAAAAAAAABrQAAADAAAAASiwktf3ruP8DSC+oFIKU/AAAAP4QCAAAAAAAAAa4AAAAwAAAABLK33YiM7j9wzttpoDWlPwAAAD+EAgAAAAAAAAGvAAAAMAAAAIb2WvNxne4/0MeTKQhWpT8AAAA/hAIAAAAAAAABsAAAADAAAAAKO/4IW67uP5DFe2nVYKU/AAAAP5QCAAAAAAAAAbEAAAAwAAAA5isRNpO97j8wwUvpb3alPwAAAD+UAgAAAAAAAAGyAAAAMAAAAIqrnhU7zO4/0LwbaQqMpT8AAAA/lAIAAAAAAAABswAAADAAAAAyKyz14truPzC20yhyrKU/AAAAP6MCAAAAAAAAAbQAAAAwAAAAMFcp7Nnn7j/QsaOoDMKlPwAAAD+jAgAAAAAAAAG1AAAAMAAAACyDJuPQ9O4/oK+L6NnMpT8AAAA/owIAAAAAAAABtgAAADAAAAC8zBg/pwDvPwCpQ6hB7aU/AAAAP7MCAAAAAAAAAbcAAAAwAAAAhIeQ6A0N7z8AqUOoQe2lPwAAAD+zAgAAAAAAAAG4AAAAMAAAAKLud6nDF+8/wKYr6A74pT8AAAA/swIAAAAAAAABuQAAADAAAADCVV9qeSLvPwCey+dDI6Y/AAAAP8ICAAAAAAAAAboAAAAwAAAAqkvB3Z4s7z8AnsvnQyOmPwAAAD/CAgAAAAAAAAG7AAAAMAAAAF7QnQM0Nu8/kJmbZ944pj8AAAA/wgIAAAAAAAABvAAAADAAAADY4/TbOD/vP2CXg6erQ6Y/AAAAP8ICAAAAAAAAAb0AAAAwAAAAGIbGZq1H7z8glWvneE6mPwAAAD/SAgAAAAAAAAG+AAAAMAAAACK3EqSRT+8/0JA7ZxNkpj8AAAA/0gIAAAAAAAABvwAAADAAAAAs6F7hdVfvP5COI6fgbqY/AAAAP9ICAAAAAAAAAcAAAAAwAAAAxjaggzle7z8wivMme4SmPwAAAD/iAgAAAAAAAAHBAAAAMAAAAGCF4SX9ZO8/0IXDphWapj8AAAA/4gIAAAAAAAABwgAAADAAAAD80yLIwGvvP6CDq+bipKY/AAAAP+ICAAAAAAAAAcMAAAAwAAAAYLHeHPRx7z9ggZMmsK+mPwAAAD/xAgAAAAAAAAHEAAAAMAAAAIodFSSXd+8/MH97Zn26pj8AAAA/8QIAAAAAAAABxQAAADAAAACAGMbdqXzvP5B4Mybl2qY/AAAAP/ECAAAAAAAAAcYAAAAwAAAAchN3l7yB7z+QeDMm5dqmPwAAAD8BAwAAAAAAAAHHAAAAMAAAADCdogM/hu8/QHQDpn/wpj8AAAA/AQMAAAAAAAAByAAAADAAAAC0tUgiMYrvP0B0A6Z/8KY/AAAAPwEDAAAAAAAAAckAAAAwAAAAdD90jrOO7z8QcuvlTPumPwAAAD8RAwAAAAAAAAHKAAAAMAAAAPhXGq2lku8/EHLr5Uz7pj8AAAA/EQMAAAAAAAABywAAADAAAAB+cMDLl5bvPxBy6+VM+6Y/AAAAPxEDAAAAAAAAAcwAAAAwAAAAyhfhnPmZ7z8QcuvlTPumPwAAAD8gAwAAAAAAAAHNAAAAMAAAAFAwh7vrne8/EHLr5Uz7pj8AAAA/IAMAAAAAAAABzgAAADAAAACc16eMTaHvPxBy6+VM+6Y/AAAAPyADAAAAAAAAAc8AAAAwAAAA6n7IXa+k7z8QcuvlTPumPwAAAD8wAwAAAAAAAAHQAAAAMAAAAAC1Y+GAp+8/EHLr5Uz7pj8AAAA/MAMAAAAAAAAB0QAAADAAAABOXISy4qrvPxBy6+VM+6Y/AAAAPzADAAAAAAAAAdIAAAAwAAAAZJIfNrSt7z8QcuvlTPumPwAAAD8wAwAAAAAAAAHTAAAAMAAAAHrIurmFsO8/EHLr5Uz7pj8AAAA/PwMAAAAAAAAB1AAAADAAAABWjdDvxrLvPxBy6+VM+6Y/AAAAPz8DAAAAAAAAAdUAAAAwAAAANlLmJQi17z8QcuvlTPumPwAAAD8/AwAAAAAAAAHWAAAAMAAAABQX/FtJt+8/EHLr5Uz7pj8AAAA/TwMAAAAAAAAB1wAAADAAAAD02xGSirnvPxBy6+VM+6Y/AAAAP08DAAAAAAAAAdgAAAAwAAAA0KAnyMu77z8QcuvlTPumPwAAAD9PAwAAAAAAAAHZAAAAMAAAAK5lPf4Mvu8/EHLr5Uz7pj8AAAA/XwMAAAAAAAAB2gAAADAAAACOKlM0TsDvPxBy6+VM+6Y/AAAAP18DAAAAAAAAAdsAAAAwAAAANH7jHP/B7z8QcuvlTPumPwAAAD9fAwAAAAAAAAHcAAAAMAAAANzRcwWww+8/EHLr5Uz7pj8AAAA/bgMAAAAAAAAB3QAAADAAAACAJQTuYMXvPxBy6+VM+6Y/AAAAP24DAAAAAAAAAd4AAAAwAAAAKHmU1hHH7z8QcuvlTPumPwAAAD9uAwAAAAAAAAHfAAAAMAAAAM7MJL/CyO8/EHLr5Uz7pj8AAAA/fgMAAAAAAAAB4AAAADAAAAA+ry9a48nvPxBy6+VM+6Y/AAAAP34DAAAAAAAAAeEAAAAwAAAAPq8vWuPJ7z8QcuvlTPumPwAAAD9+AwAAAAAAAAHiAAAAMAAAAD6vL1rjye8/EHLr5Uz7pj8AAAA/jgMAAAAAAAAB4wAAADAAAAA+ry9a48nvPxBy6+VM+6Y/AAAAP44DAAAAAAAAAeQAAAAwAAAAMG4OJJoAnz/pcuHULk3rPwAAAD8AAAAAAAAAAAHlAAAAMAAAADBuDiSaAJ8/6XLh1C5N6z8AAAA/HwAAAAAAAAAB5gAAADAAAAAwbg4kmgCfP+ly4dQuTes/AAAAPx8AAAAAAAAAAecAAAAwAAAAMG4OJJoAnz/pcuHULk3rPwAAAD8fAAAAAAAAAAHoAAAAMAAAADBuDiSaAJ8/6XLh1C5N6z8AAAA/HwAAAAAAAAAB6QAAADAAAAAwbg4kmgCfP+ly4dQuTes/AAAAPx8AAAAAAAAAAeoAAAAwAAAAMG4OJJoAnz/pcuHULk3rPwAAAD8vAAAAAAAAAAHrAAAAMAAAADBuDiSaAJ8/6XLh1C5N6z8AAAA/LwAAAAAAAAAB7AAAADAAAABQR2BzkO6ePwvz4gCCTOs/AAAAPy8AAAAAAAAAAe0AAAAwAAAAUEdgc5Dunj9R8+VYKEvrPwAAAD8+AAAAAAAAAAHuAAAAMAAAAGD5AxJ9yp4/UfPlWChL6z8AAAA/PgAAAAAAAAAB7wAAADAAAABw0lVhc7ieP3Nz54R7Sus/AAAAPz4AAAAAAAAAAfAAAAAwAAAAcNJVYXO4nj9zc+eEe0rrPwAAAD9OAAAAAAAAAAHxAAAAMAAAAICrp7Bppp4/c3PnhHtK6z8AAAA/TgAAAAAAAAAB8gAAADAAAACQhPn/X5SeP7tz6twhSes/AAAAP04AAAAAAAAAAfMAAAAwAAAAoF1LT1aCnj+7c+rcIUnrPwAAAD9eAAAAAAAAAAH0AAAAMAAAALA2nZ5McJ4/3/PrCHVI6z8AAAA/XgAAAAAAAAAB9QAAADAAAACwNp2eTHCeP9/z6wh1SOs/AAAAP14AAAAAAAAAAfYAAAAwAAAAsDadnkxwnj/f8+sIdUjrPwAAAD9tAAAAAAAAAAH3AAAAMAAAAMAP7+1CXp4/3/PrCHVI6z8AAAA/bQAAAAAAAAAB+AAAADAAAADAD+/tQl6eP9/z6wh1SOs/AAAAP20AAAAAAAAAAfkAAAAwAAAAwA/v7UJenj/f8+sIdUjrPwAAAD99AAAAAAAAAAH6AAAAMAAAAMAP7+1CXp4/3/PrCHVI6z8AAAA/fQAAAAAAAAAB+wAAADAAAADAD+/tQl6eP9/z6wh1SOs/AAAAP30AAAAAAAAAAfwAAAAwAAAAwA/v7UJenj/f8+sIdUjrPwAAAD+MAAAAAAAAAAH9AAAAMAAAAMAP7+1CXp4/3/PrCHVI6z8AAAA/jAAAAAAAAAAB/gAAADAAAADAD+/tQl6eP9/z6wh1SOs/AAAAP4wAAAAAAAAAAf8AAAAwAAAAwA/v7UJenj/f8+sIdUjrPwAAAD+MAAAAAAAAAAEAAQAAMAAAAMAP7+1CXp4/3/PrCHVI6z8AAAA/nAAAAAAAAAABAQEAADAAAADAD+/tQl6eP9/z6wh1SOs/AAAAP5wAAAAAAAAAAQIBAAAwAAAAsDadnkxwnj/f8+sIdUjrPwAAAD+cAAAAAAAAAAEDAQAAMAAAALA2nZ5McJ4/3/PrCHVI6z8AAAA/rAAAAAAAAAABBAEAADAAAACgXUtPVoKeP9/z6wh1SOs/AAAAP6wAAAAAAAAAAQUBAAAwAAAAkIT5/1+Unj/f8+sIdUjrPwAAAD+sAAAAAAAAAAEGAQAAMAAAAHDSVWFzuJ4/3/PrCHVI6z8AAAA/uwAAAAAAAAABBwEAADAAAABQR2BzkO6eP9/z6wh1SOs/AAAAP7sAAAAAAAAAAQgBAAAwAAAAMJW81KMSnz/f8+sIdUjrPwAAAD+7AAAAAAAAAAEJAQAAMAAAAAAKx+bASJ8/3/PrCHVI6z8AAAA/ywAAAAAAAAABCgEAADAAAADApX+p55CfP9/z6wh1SOs/AAAAP8sAAAAAAAAAAQsBAAAwAAAAgI+UzSH9nz/f8+sIdUjrPwAAAD/LAAAAAAAAAAEMAQAAMAAAAAjQK9GyPaA/3/PrCHVI6z8AAAA/2wAAAAAAAAABDQEAADAAAABYWI271HygP9/z6wh1SOs/AAAAP9sAAAAAAAAAAQ4BAAAwAAAAqODupfa7oD/f8+sIdUjrPwAAAD/qAAAAAAAAAAEPAQAAMAAAAHB8p2gdBKE/3/PrCHVI6z8AAAA/6gAAAAAAAAABEAEAADAAAAAwZryMV3ChP9/z6wh1SOs/AAAAP+oAAAAAAAAAAREBAAAwAAAA0HZ/YZvuoT/f8+sIdUjrPwAAAD/6AAAAAAAAAAESAQAAMAAAAPhz613aY6I/3/PrCHVI6z8AAAA/+gAAAAAAAAABEwEAADAAAAB40gqUMQajP9/z6wh1SOs/AAAAP/oAAAAAAAAAARQBAAAwAAAAgB3T8YOfoz8BdO00yEfrPwAAAD8JAQAAAAAAAAEVAQAAMAAAABCjoNjkU6Q/AXTtNMhH6z8AAAA/CQEAAAAAAAABFgEAADAAAABwTxxwTxqlP2v08bjBRes/AAAAPwkBAAAAAAAAARcBAAAwAAAA2PuXB7rgpT9r9PG4wUXrPwAAAD8JAQAAAAAAAAEYAQAAMAAAAKjiGCgzwqY/a/TxuMFF6z8AAAA/GQEAAAAAAAABGQEAADAAAAAQ3fAgsaynP4908+QURes/AAAAPxkBAAAAAAAAARoBAAAwAAAAyOof8jOgqD+x9PQQaETrPwAAAD8pAQAAAAAAAAEbAQAAMAAAAPgyVEzFrqk/sfT0EGhE6z8AAAA/KQEAAAAAAAABHAEAADAAAADAZzHOUbSqP7H09BBoROs/AAAAPykBAAAAAAAAAR0BAAAwAAAA2P3Bifbmqz/VdPY8u0PrPwAAAD84AQAAAAAAAAEeAQAAMAAAAOCTUkWbGa0/1XT2PLtD6z8AAAA/OAEAAAAAAAABHwEAADAAAACAZOiJTmeuP9V09jy7Q+s/AAAAPzgBAAAAAAAAASABAAAwAAAAgCEn9vyrrz/39PdoDkPrPwAAAD9IAQAAAAAAAAEhAQAAMAAAAICMtfXchbA/P/X6wLRB6z8AAAA/SAEAAAAAAAABIgEAADAAAADwEYPcPTqxPz/1+sC0Qes/AAAAP0gBAAAAAAAAASMBAAAwAAAAMCF8LyHzsT9hdfzsB0HrPwAAAD9YAQAAAAAAAAEkAQAAMAAAADCT8j19nrI/YXX87AdB6z8AAAA/WAEAAAAAAAABJQEAADAAAAB4ez3gVkWzP2F1/OwHQes/AAAAP1gBAAAAAAAAASYBAAAwAAAAcO2z7rLwsz9hdfzsB0HrPwAAAD9nAQAAAAAAAAEnAQAAMAAAAPBL0yQKk7Q/YXX87AdB6z8AAAA/ZwEAAAAAAAABKAEAADAAAABANB7H4zm1P2F1/OwHQes/AAAAP2cBAAAAAAAAASkBAAAwAAAA+C/AQcLptT9hdfzsB0HrPwAAAD93AQAAAAAAAAEqAQAAMAAAAMAEtAuXh7Y/p3X/RK4/6z8AAAA/dwEAAAAAAAABKwEAADAAAACI2afVayW3P6d1/0SuP+s/AAAAP3cBAAAAAAAAASwBAAAwAAAAWK6bn0DDtz9hdfzsB0HrPwAAAD93AQAAAAAAAAEtAQAAMAAAAKhvOJEQWLg/P/X6wLRB6z8AAAA/hgEAAAAAAAABLgEAADAAAAAwp6kWXui4P/f092gOQ+s/AAAAP4YBAAAAAAAAAS8BAAAwAAAAEFXvLyl0uT/VdPY8u0PrPwAAAD+WAQAAAAAAAAEwAQAAMAAAADB5Cd1x+7k/j3Tz5BRF6z8AAAA/lgEAAAAAAAABMQEAADAAAADIicyxtXm6P2v08bjBRes/AAAAP6YBAAAAAAAAATIBAAAwAAAAqDcSy4AFuz8BdO00yEfrPwAAAD+mAQAAAAAAAAEzAQAAMAAAAMBbLHjJjLs/u3Pq3CFJ6z8AAAA/pgEAAAAAAAABNAEAADAAAACgCXKRlBi8P1Hz5VgoS+s/AAAAP7UBAAAAAAAAATUBAAAwAAAAyAbejdONvD8L8+IAgkzrPwAAAD+1AQAAAAAAAAE2AQAAMAAAACChzM6ZEL0/ffLcUDVP6z8AAAA/tQEAAAAAAAABNwEAADAAAAC4sY+j3Y69P1ty2yTiT+s/AAAAP8UBAAAAAAAAATgBAAAwAAAAYMJSeCENvj858tn4jlDrPwAAAD/FAQAAAAAAAAE5AQAAMAAAADBwmJHsmL4/8/HWoOhR6z8AAAA/xQEAAAAAAAABOgEAADAAAADQpwkXOim/P81x1XSVUus/AAAAP9UBAAAAAAAAATsBAAAwAAAAYN96nIe5vz/NcdV0lVLrPwAAAD/VAQAAAAAAAAE8AQAAMAAAADiVIf1sKcA/h3HSHO9T6z8AAAA/5AEAAAAAAAABPQEAADAAAADg9e/11HPAP4dx0hzvU+s/AAAAP+QBAAAAAAAAAT4BAAAwAAAAJKX/kADFwD8d8c2Y9VXrPwAAAD/0AQAAAAAAAAE/AQAAMAAAAOBnZgQxH8E/+3DMbKJW6z8AAAA/9AEAAAAAAAABQAEAADAAAADgoKEL33TBP9fwykBPV+s/AAAAP/QBAAAAAAAAAUEBAAAwAAAAfCgetVDRwT+1cMkU/FfrPwAAAD8DAgAAAAAAAAFCAQAAMAAAAPR0sJQDMMI/tXDJFPxX6z8AAAA/AwIAAAAAAAABQwEAADAAAACI/Cw+dYzCP7VwyRT8V+s/AAAAPwMCAAAAAAAAAUQBAAAwAAAATL+TsaXmwj9tcMa8VVnrPwAAAD8TAgAAAAAAAAFFAQAAMAAAAORGEFsXQ8M/BfDBOFxb6z8AAAA/EwIAAAAAAAABRgEAADAAAAA8WLhwC6TDP5tvvbRiXes/AAAAPyMCAAAAAAAAAUcBAAAwAAAA1N80Gn0AxD8x77gwaV/rPwAAAD8jAgAAAAAAAAFIAQAAMAAAAHRnscPuXMQ/x260rG9h6z8AAAA/IwIAAAAAAAABSQEAADAAAAAsKhg3H7fEP1/uryh2Y+s/AAAAPzICAAAAAAAAAUoBAAAwAAAA7Ox+qk8RxT/R7al4KWbrPwAAAD8yAgAAAAAAAAFLAQAAMAAAADCcjkV7YsU/aW2l9C9o6z8AAAA/MgIAAAAAAAABTAEAADAAAAA01clMKbjFP/3soHA2aus/AAAAP0ICAAAAAAAAAU0BAAAwAAAAlL/DsRMHxj/j65QQnW/rPwAAAD9CAgAAAAAAAAFOAQAAMAAAACDlp+C8U8Y/V+uOYFBy6z8AAAA/QgIAAAAAAAABTwEAADAAAACAz6FFp6LGP6dqh4Swdes/AAAAP0ICAAAAAAAAAVABAAAwAAAAKDBwPg/txj+NaXskF3vrPwAAAD9SAgAAAAAAAAFRAQAAMAAAAPjLKAE2Ncc/Jel2oB196z8AAAA/UgIAAAAAAAABUgEAADAAAACYLPf5nX/HP1HobZgqges/AAAAP1ICAAAAAAAAAVMBAAAwAAAAQI3F8gXKxz8352E4kYbrPwAAAD9hAgAAAAAAAAFUAQAAMAAAAMyyqSGvFsg/i2ZaXPGJ6z8AAAA/YQIAAAAAAAABVQEAADAAAAAsnaOGmWXIP3FlTvxXj+s/AAAAP2ECAAAAAAAAAVYBAAAwAAAA/DhcScCtyD+/5EYguJLrPwAAAD9xAgAAAAAAAAFXAQAAMAAAAKSZKkIo+Mg/7eM9GMWW6z8AAAA/cQIAAAAAAAABWAEAADAAAAAEhCSnEkfJPz1jNjwlmus/AAAAP3ECAAAAAAAAAVkBAAAwAAAAbG4eDP2VyT+xYjCM2JzrPwAAAD+AAgAAAAAAAAFaAQAAMAAAAPCTAjum4sk/AeIosDig6z8AAAA/gAIAAAAAAAABWwEAADAAAACc9NAzDi3KP5dhJCw/ous/AAAAP4ACAAAAAAAAAVwBAAAwAAAA3KPgzjl+yj99YBjMpafrPwAAAD+QAgAAAAAAAAFdAQAAMAAAAAAYBqCm0co/hd8NmF+s6z8AAAA/kAIAAAAAAAABXgEAADAAAAAgjCtxEyXLP/veB+gSr+s/AAAAP5ACAAAAAAAAAV8BAAAwAAAA4E6S5EN/yz8n3v7fH7PrPwAAAD+gAgAAAAAAAAFgAQAAMAAAAADDt7Ww0ss/3937h3m06z8AAAA/oAIAAAAAAAABYQEAADAAAACcSjRfIi/MP1Xd9dcst+s/AAAAP6ACAAAAAAAAAWIBAAAwAAAAeEiFnBGHzD8N3fJ/hrjrPwAAAD+vAgAAAAAAAAFjAQAAMAAAABTQAUaD48w/XVzro+a76z8AAAA/rwIAAAAAAAABZAEAADAAAADQkmi5sz3NP9Fb5fOZvus/AAAAP68CAAAAAAAAAWUBAAAwAAAASN/6mGaczT9DW99DTcHrPwAAAD+/AgAAAAAAAAFmAQAAMAAAAMArjXgZ+80/2drav1PD6z8AAAA/vwIAAAAAAAABZwEAADAAAAAYPTWODVzOPyla0+Ozxus/AAAAP78CAAAAAAAAAWgBAAAwAAAAcE7dowG9zj952csHFMrrPwAAAD/PAgAAAAAAAAFpAQAAMAAAAIDpsCV4Is8/7djFV8fM6z8AAAA/zwIAAAAAAAABagEAADAAAADg+lg7bIPPPxnYvE/U0Os/AAAAP88CAAAAAAAAAWsBAAAwAAAA9JUsveLozz+vV7jL2tLrPwAAAD/PAgAAAAAAAAFsAQAAMAAAAKRTamnrJNA/IVeyG47V6z8AAAA/3gIAAAAAAAABbQEAADAAAABSXD50ZVXQP09WqROb2es/AAAAP94CAAAAAAAAAW4BAAAwAAAA/GQSf9+F0D8r1qfnR9rrPwAAAD/eAgAAAAAAAAFvAQAAMAAAADqL2+44tdA/e1WgC6jd6z8AAAA/7gIAAAAAAAABcAEAADAAAABUdrqU0+bQP8vUmC8I4es/AAAAP+4CAAAAAAAAAXEBAAAwAAAAAH+On00X0T/5048nFeXrPwAAAD/uAgAAAAAAAAFyAQAAMAAAADylVw+nRtE/SVOIS3Xo6z8AAAA//QIAAAAAAAABcwEAADAAAAAM6RXk33TRP71Sgpso6+s/AAAAP/0CAAAAAAAAAXQBAAAwAAAA+me+gteg0T91Un9DguzrPwAAAD/9AgAAAAAAAAF1AQAAMAAAAObmZiHPzNE/7VF5kzXv6z8AAAA/DQMAAAAAAAABdgEAADAAAADWZQ/AxvjRP6VRdjuP8Os/AAAAPw0DAAAAAAAAAXcBAAAwAAAAeD2XjVwh0j9fUXPj6PHrPwAAAD8NAwAAAAAAAAF4AQAAMAAAABwVH1vySdI/GVFwi0Lz6z8AAAA/HQMAAAAAAAABeQEAADAAAABuRYZXJm/SP/XQbl/v8+s/AAAAPx0DAAAAAAAAAXoBAAAwAAAAMlj47nqV0j+LUGrb9fXrPwAAAD8dAwAAAAAAAAF7AQAAMAAAAPZqaobPu9I/adBor6L26z8AAAA/LAMAAAAAAAABfAEAADAAAABKm9GCA+HSPyHQZVf89+s/AAAAPywDAAAAAAAAAX0BAAAwAAAALukt5BYF0z+5T2HTAvrrPwAAAD8sAwAAAAAAAAF+AQAAMAAAAKRUf6oJKNM/k89fp6/66z8AAAA/PAMAAAAAAAABfwEAADAAAAAYwNBw/ErTP5PPX6ev+us/AAAAPzwDAAAAAAAAAYABAAAwAAAAAA4t0g9v0z8rT1sjtvzrPwAAAD88AwAAAAAAAAGBAQAAMAAAACjSXcegjtM/K09bI7b86z8AAAA/PAMAAAAAAAABggEAADAAAAC+eJlXUq/TP5PPX6ev+us/AAAAP0wDAAAAAAAAAYMBAAAwAAAA6DzKTOPO0z+Tz1+nr/rrPwAAAD9MAwAAAAAAAAGEAQAAMAAAAH7jBd2U79M/k89fp6/66z8AAAA/TAMAAAAAAAABhQEAADAAAACmpzbSJQ/UP5PPX6ev+us/AAAAP1sDAAAAAAAAAYYBAAAwAAAAsDB9/fcw1D+5T2HTAvrrPwAAAD9bAwAAAAAAAAGHAQAAMAAAAGYSo1doT9Q/IdBlV/z36z8AAAA/WwMAAAAAAAABiAEAADAAAACQ1tNM+W7UP0dQZ4NP9+s/AAAAP2sDAAAAAAAAAYkBAAAwAAAAuJoEQoqO1D9p0GivovbrPwAAAD9rAwAAAAAAAAGKAQAAMAAAAE5BQNI7r9Q/i1Bq2/X16z8AAAA/awMAAAAAAAABiwEAADAAAABUyob9DdHUPxlRcItC8+s/AAAAP3oDAAAAAAAAAYwBAAAwAAAAEKysV37v1D8ZUXCLQvPrPwAAAD96AwAAAAAAAAGNAQAAMAAAABY184JQEdU/X1Fz4+jx6z8AAAA/egMAAAAAAAABjgEAADAAAADOFhndwC/VP6VRdjuP8Os/AAAAP4oDAAAAAAAAAY8BAAAwAAAAGhY0nBBN1T+lUXY7j/DrPwAAAD+KAwAAAAAAAAGQAQAAMAAAAGQVT1tgatU/x9F3Z+Lv6z8AAAA/igMAAAAAAAABkQEAADAAAAA8Ml9/j4bVP+1ReZM17+s/AAAAP5oDAAAAAAAAAZIBAAAwAAAAGk9vo76i1T/tUXmTNe/rPwAAAD+aAwAAAAAAAAGTAQAAMAAAAIaJdCzNvdU/7VF5kzXv6z8AAAA/mgMAAAAAAAABlAEAADAAAABgpoRQ/NnVP+1ReZM17+s/AAAAP6kDAAAAAAAAAZUBAAAwAAAAPMOUdCv21T/tUXmTNe/rPwAAAD+pAwAAAAAAAAGWAQAAMAAAABbgpJhaEtY/x9F3Z+Lv6z8AAAA/qQMAAAAAAAABlwEAADAAAABg379Xqi/WP6VRdjuP8Os/AAAAP7kDAAAAAAAAAZgBAAAwAAAAzBnF4LhK1j8ZUXCLQvPrPwAAAD+5AwAAAAAAAAGZAQAAMAAAAMpxv86mZNY/9dBuX+/z6z8AAAA/uQMAAAAAAAABmgEAADAAAADGybm8lH7WP4tQatv19es/AAAAP8kDAAAAAAAAAZsBAAAwAAAAMgS/RaOZ1j9p0GivovbrPwAAAD/JAwAAAAAAAAGcAQAAMAAAAL55rphwstY/IdBlV/z36z8AAAA/yQMAAAAAAAABnQEAADAAAADeDJNQHcrWP7lPYdMC+us/AAAAP9gDAAAAAAAAAZ4BAAAwAAAA+p93CMrh1j+Tz1+nr/rrPwAAAD/YAwAAAAAAAAGfAQAAMAAAABozXMB2+dY/K09bI7b86z8AAAA/2AMAAAAAAAABoAEAADAAAABYAStC4g7XPwnPWfdi/es/AAAAP9gDAAAAAAAAAaEBAAAwAAAALO3uKC0j1z/BzlafvP7rPwAAAD/oAwAAAAAAAAGiAQAAMAAAAGq7vaqYONc/wc5Wn7z+6z8AAAA/6AMAAAAAAAABowEAADAAAADMxHb2wkvXP1lOUhvDAOw/AAAAP+gDAAAAAAAAAaQBAAAwAAAADJNFeC5h1z81zlDvbwHsPwAAAD/3AwAAAAAAAAGlAQAAMAAAAGyc/sNYdNc/E05PwxwC7D8AAAA/9wMAAAAAAAABpgEAADAAAADQpbcPg4fXP+3NTZfJAuw/AAAAP/cDAAAAAAAAAacBAAAwAAAAwsxlwIyZ1z+pzUo/IwTsPwAAAD8UBAAAAAAAAAGoAQAAMAAAALTzE3GWq9c/Y81H53wF7D8AAAA/FAQAAAAAAAABqQEAADAAAAAW/cy8wL7XPz1NRrspBuw/AAAAPxQEAAAAAAAAAaoBAAAwAAAACCR7bcrQ1z89TUa7KQbsPwAAAD8kBAAAAAAAAAGrAQAAMAAAAB6GE+iS4Nc/1cxBNzAI7D8AAAA/JAQAAAAAAAABrAEAADAAAAAy6KtiW/DXP7NMQAvdCOw/AAAAPyQEAAAAAAAAAa0BAAAwAAAAZoUup+L91z9rTD2zNgrsPwAAAD8zBAAAAAAAAAGuAQAAMAAAAJwisetpC9g/JUw6W5AL7D8AAAA/MwQAAAAAAAABrwEAADAAAADQvzMw8RjYP99LNwPqDOw/AAAAPzMEAAAAAAAAAbABAAAwAAAAdj/BD5kn2D+9yzXXlg3sPwAAAD9DBAAAAAAAAAGxAQAAMAAAAMwXLh7fMtg/vcs115YN7D8AAAA/QwQAAAAAAAABsgEAADAAAAAo8JosJT7YP73LNdeWDew/AAAAP0MEAAAAAAAAAbMBAAAwAAAAEOb8n0pI2D+9yzXXlg3sPwAAAD9TBAAAAAAAAAG0AQAAMAAAAPjbXhNwUtg/vcs115YN7D8AAAA/UwQAAAAAAAABtQEAADAAAADg0cCGlVzYP1FLMVOdD+w/AAAAP1MEAAAAAAAAAbYBAAAwAAAAWOUXX5pl2D9RSzFTnQ/sPwAAAD9iBAAAAAAAAAG3AQAAMAAAAND4bjefbtg/L8svJ0oQ7D8AAAA/YgQAAAAAAAABuAEAADAAAADcKbt0g3bYPy/LLydKEOw/AAAAP2IEAAAAAAAAAbkBAAAwAAAAVj0STYh/2D8vyy8nShDsPwAAAD9iBAAAAAAAAAG6AQAAMAAAAGBuXopsh9g/L8svJ0oQ7D8AAAA/cgQAAAAAAAABuwEAADAAAAD6vJ8sMI7YPy/LLydKEOw/AAAAP3IEAAAAAAAAAbwBAAAwAAAAlAvhzvOU2D8vyy8nShDsPwAAAD9yBAAAAAAAAAG9AQAAMAAAADJaInG3m9g/L8svJ0oQ7D8AAAA/gQQAAAAAAAABvgEAADAAAADMqGMTe6LYPw1LLvv2EOw/AAAAP4EEAAAAAAAAAb8BAAAwAAAA+BSaGh6o2D8NSy779hDsPwAAAD+BBAAAAAAAAAHAAQAAMAAAACSB0CHBrdg/DUsu+/YQ7D8AAAA/kQQAAAAAAAABwQEAADAAAAC+zxHEhLTYPw1LLvv2EOw/AAAAP5EEAAAAAAAAAcIBAAAwAAAAfFk9MAe52D8NSy779hDsPwAAAD+RBAAAAAAAAAHDAQAAMAAAADbjaJyJvdg/DUsu+/YQ7D8AAAA/oQQAAAAAAAABxAEAADAAAAD0bJQIDMLYPw1LLvv2EOw/AAAAP6EEAAAAAAAAAcUBAAAwAAAAsPa/dI7G2D8NSy779hDsPwAAAD+hBAAAAAAAAAHGAQAAMAAAAG6A6+AQy9g/58osz6MR7D8AAAA/sAQAAAAAAAABxwEAADAAAAAoChdNk8/YP+fKLM+jEew/AAAAP7AEAAAAAAAAAcgBAAAwAAAA5pNCuRXU2D/nyizPoxHsPwAAAD+wBAAAAAAAAAHJAQAAMAAAAKIdbiWY2Ng/f0ooS6oT7D8AAAA/wAQAAAAAAAABygEAADAAAABgp5mRGt3YP1vKJh9XFOw/AAAAP8AEAAAAAAAAAcsBAAAwAAAA+vXaM97j2D/xSSKbXRbsPwAAAD/ABAAAAAAAAAHMAQAAMAAAAEid+wRA59g/8Ukim10W7D8AAAA/0AQAAAAAAAABzQEAADAAAABInfsEQOfYP/FJIptdFuw/AAAAP9AEAAAAAAAAAc4BAAAwAAAASJ37BEDn2D/xSSKbXRbsPwAAAD/QBAAAAAAAAAHPAQAAMAAAAEid+wRA59g/8Ukim10W7D8AAAA/0AQAAAAAAAAB0AEAADAAAABgXICqMCqDP0VRRwnNH+I/AAAAPwAAAAAAAAAAAdEBAAAwAAAAYFyAqjAqgz9FUUcJzR/iPwAAAD8PAAAAAAAAAAHSAQAAMAAAAGBcgKowKoM/RVFHCc0f4j8AAAA/DwAAAAAAAAAB0wEAADAAAABgXICqMCqDP0VRRwnNH+I/AAAAPx8AAAAAAAAAAdQBAAAwAAAAYFyAqjAqgz9FUUcJzR/iPwAAAD8fAAAAAAAAAAHVAQAAMAAAAGBcgKowKoM/RVFHCc0f4j8AAAA/HwAAAAAAAAAB1gEAADAAAABgXICqMCqDP0VRRwnNH+I/AAAAPy4AAAAAAAAAAdcBAAAwAAAAYFyAqjAqgz9FUUcJzR/iPwAAAD8uAAAAAAAAAAHYAQAAMAAAAGBcgKowKoM/RVFHCc0f4j8AAAA/LgAAAAAAAAAB2QEAADAAAABgXICqMCqDP0VRRwnNH+I/AAAAPz4AAAAAAAAAAdoBAAAwAAAAYFyAqjAqgz9FUUcJzR/iPwAAAD8+AAAAAAAAAAHbAQAAMAAAAGBcgKowKoM/RVFHCc0f4j8AAAA/PgAAAAAAAAAB3AEAADAAAABgXICqMCqDP0VRRwnNH+I/AAAAP04AAAAAAAAAAd0BAAAwAAAAYFyAqjAqgz9FUUcJzR/iPwAAAD9OAAAAAAAAAAHeAQAAMAAAAGBcgKowKoM/RVFHCc0f4j8AAAA/TgAAAAAAAAAB3wEAADAAAABgXICqMCqDP0VRRwnNH+I/AAAAP10AAAAAAAAAAeABAAAwAAAAYFyAqjAqgz9FUUcJzR/iPwAAAD9dAAAAAAAAAAHhAQAAMAAAAGBcgKowKoM/RVFHCc0f4j8AAAA/XQAAAAAAAAAB4gEAADAAAABgXICqMCqDP0VRRwnNH+I/AAAAP20AAAAAAAAAAeMBAAAwAAAAYFyAqjAqgz9FUUcJzR/iPwAAAD9tAAAAAAAAAAHkAQAAMAAAAGBcgKowKoM/RVFHCc0f4j8AAAA/bQAAAAAAAAAB5QEAADAAAABgXICqMCqDP0VRRwnNH+I/AAAAP20AAAAAAAAAAeYBAAAwAAAAYFyAqjAqgz9FUUcJzR/iPwAAAD99AAAAAAAAAAHnAQAAMAAAAGBcgKowKoM/RVFHCc0f4j8AAAA/fQAAAAAAAAAB6AEAADAAAABgXICqMCqDP0VRRwnNH+I/AAAAP30AAAAAAAAAAekBAAAwAAAAYFyAqjAqgz9FUUcJzR/iPwAAAD+MAAAAAAAAAAHqAQAAMAAAAIAOJEkdBoM/3dBChdMh4j8AAAA/jAAAAAAAAAAB6wEAADAAAACADiRJHQaDP3NQPgHaI+I/AAAAP4wAAAAAAAAAAewBAAAwAAAAgMDH5wnigj8L0Dl94CXiPwAAAD+cAAAAAAAAAAHtAQAAMAAAAKBya4b2vYI/n081+eYn4j8AAAA/nAAAAAAAAAAB7gEAADAAAADgJA8l45mCPzfPMHXtKeI/AAAAP5wAAAAAAAAAAe8BAAAwAAAA4Nayw891gj8/TiZBpy7iPwAAAD+rAAAAAAAAAAHwAQAAMAAAAODWssPPdYI/sU0gkVox4j8AAAA/qwAAAAAAAAAB8QEAADAAAAAAiVZivFGCP7vMFV0UNuI/AAAAP6sAAAAAAAAAAfIBAAAwAAAAQO2dn5UJgj+jywn9ejviPwAAAD+7AAAAAAAAAAHzAQAAMAAAAGCfQT6C5YE//cn37JRD4j8AAAA/uwAAAAAAAAAB9AEAADAAAADAtSwaSHmBPw/I4oQITeI/AAAAP7sAAAAAAAAAAfUBAAAwAAAAwGfQuDRVgT9rxtB0IlXiPwAAAD/LAAAAAAAAAAH2AQAAMAAAACB+u5T66IA/88O1XElh4j8AAAA/ywAAAAAAAAAB9wEAADAAAABA4gLS06CAP1dBmRgdbuI/AAAAP8sAAAAAAAAAAfgBAAAwAAAAoEZKD61YgD+5vnzU8HriPwAAAD/aAAAAAAAAAAH5AQAAMAAAAKBGSg+tWIA/1TtdOB6J4j8AAAA/2gAAAAAAAAAB+gEAADAAAADAuWrW5dh/P/s3M2gFnOI/AAAAP9oAAAAAAAAAAfsBAAAwAAAAQIL5UJhIfz/9swdsma/iPwAAAD/qAAAAAAAAAAH8AQAAMAAAAMBKiMtKuH4/ma/X6zPF4j8AAAA/6gAAAAAAAAAB/QEAADAAAAAAExdG/Sd+P+Mrr0du1+I/AAAAP+oAAAAAAAAAAf4BAAAwAAAAQHdeg9bffT8JKIV3VeriPwAAAD/qAAAAAAAAAAH/AQAAMAAAAIDbpcCvl30/oSNV9+//4j8AAAA/+gAAAAAAAAABAAIAADAAAAAACHx4O798P42eHZvqGOM/AAAAP/oAAAAAAAAAAQECAAAwAAAAwDRSMMfmez+/GemWizDjPwAAAD8JAQAAAAAAAAECAgAAMAAAAACZmW2gnns/NZW36tJG4z8AAAA/CQEAAAAAAAABAwIAADAAAABA/eCqeVZ7P4eQhBLHXeM/AAAAPwkBAAAAAAAAAQQCAAAwAAAAgGEo6FIOez8hjFSSYXPjPwAAAD8ZAQAAAAAAAAEFAgAAMAAAAIBhKOhSDns/3wcmPk+I4z8AAAA/GQEAAAAAAAABBgIAADAAAACAYSjoUg57P+OD+kHjm+M/AAAAPxkBAAAAAAAAAQcCAAAwAAAAgGEo6FIOez8JgNBxyq7jPwAAAD8oAQAAAAAAAAEIAgAAMAAAAIBhKOhSDns/L3ymobHB4z8AAAA/KAEAAAAAAAABCQIAADAAAABA/eCqeVZ7P3n4ff3r0+M/AAAAPygBAAAAAAAAAQoCAAAwAAAAAJmZbaCeez/l9FaFeeXjPwAAAD84AQAAAAAAAAELAgAAMAAAAMA0UjDH5ns/v3E0kQD14z8AAAA/OAEAAAAAAAABDAIAADAAAADANFIwx+Z7P5XuEZ2HBOQ/AAAAPzgBAAAAAAAAAQ0CAAAwAAAAwNAK8+0ufD8la+xQaBXkPwAAAD9IAQAAAAAAAAEOAgAAMAAAAIBsw7UUd3w/QejMtJUj5D8AAAA/SAEAAAAAAAABDwIAADAAAAAApDQ7Ygd9Pzvlq+xvMuQ/AAAAP0gBAAAAAAAAARACAAAwAAAAgNulwK+XfT+dYo+oQz/kPwAAAD9XAQAAAAAAAAERAgAAMAAAAIDbpcCvl30/ud9vDHFN5D8AAAA/VwEAAAAAAAABEgIAADAAAAAAExdG/Sd+P/3cUZzxWuQ/AAAAP1cBAAAAAAAAARMCAAAwAAAAAK/PCCRwfj+D2jaEGGfkPwAAAD9XAQAAAAAAAAEUAgAAMAAAAEDmQI5xAH8/C9gbbD9z5D8AAAA/ZwEAAAAAAAABFQIAADAAAABAgvlQmEh/PwPV+qMZguQ/AAAAP2cBAAAAAAAAARYCAAAwAAAAAB6yE7+Qfz+10daDTZLkPwAAAD93AQAAAAAAAAEXAgAAMAAAAMC5atbl2H8/ac6yY4Gi5D8AAAA/dwEAAAAAAAABGAIAADAAAADAuWrW5dh/P4VLk8eusOQ/AAAAP3cBAAAAAAAAARkCAAAwAAAAwLlq1uXYfz+FS5PHrrDkPwAAAD93AQAAAAAAAAEaAgAAMAAAAMC5atbl2H8/hUuTx66w5D8AAAA/hgEAAAAAAAABGwIAADAAAADAuWrW5dh/P4VLk8eusOQ/AAAAP4YBAAAAAAAAARwCAAAwAAAAAGb8tStMjj+JebQLTqHtPwAAAD8AAAAAAAAAAAEdAgAAMAAAAABm/LUrTI4/iXm0C06h7T8AAAA/EAAAAAAAAAABHgIAADAAAAAAZvy1K0yOP4l5tAtOoe0/AAAAPxAAAAAAAAAAAR8CAAAwAAAAAGb8tStMjj+JebQLTqHtPwAAAD8QAAAAAAAAAAEgAgAAMAAAAABm/LUrTI4/iXm0C06h7T8AAAA/HwAAAAAAAAABIQIAADAAAAAAZvy1K0yOP4l5tAtOoe0/AAAAPx8AAAAAAAAAASICAAAwAAAAAGb8tStMjj+JebQLTqHtPwAAAD8vAAAAAAAAAAEjAgAAMAAAAABm/LUrTI4/iXm0C06h7T8AAAA/LwAAAAAAAAABJAIAADAAAAAAZvy1K0yOP4l5tAtOoe0/AAAAPy8AAAAAAAAAASUCAAAwAAAAAGb8tStMjj+JebQLTqHtPwAAAD8vAAAAAAAAAAEmAgAAMAAAAABm/LUrTI4/iXm0C06h7T8AAAA/PwAAAAAAAAABJwIAADAAAAAAZvy1K0yOP4l5tAtOoe0/AAAAPz8AAAAAAAAAASgCAAAwAAAAAGb8tStMjj+JebQLTqHtPwAAAD8/AAAAAAAAAAEpAgAAMAAAAABm/LUrTI4/iXm0C06h7T8AAAA/TgAAAAAAAAABKgIAADAAAAAAZvy1K0yOP4l5tAtOoe0/AAAAP04AAAAAAAAAASsCAAAwAAAAAGb8tStMjj+JebQLTqHtPwAAAD9OAAAAAAAAAAEsAgAAMAAAAABm/LUrTI4/iXm0C06h7T8AAAA/XgAAAAAAAAABLQIAADAAAAAAZvy1K0yOP4l5tAtOoe0/AAAAP14AAAAAAAAAAS4CAAAwAAAAAGb8tStMjj+JebQLTqHtPwAAAD9eAAAAAAAAAAEvAgAAMAAAAABm/LUrTI4/iXm0C06h7T8AAAA/bQAAAAAAAAABMAIAADAAAAAAZvy1K0yOP4l5tAtOoe0/AAAAP20AAAAAAAAAATECAAAwAAAAAGb8tStMjj+JebQLTqHtPwAAAD9tAAAAAAAAAAEyAgAAMAAAAABm/LUrTI4/iXm0C06h7T8AAAA/fQAAAAAAAAABMwIAADAAAAAAZvy1K0yOP4l5tAtOoe0/AAAAP30AAAAAAAAAATQCAAAwAAAAAGb8tStMjj+JebQLTqHtPwAAAD99AAAAAAAAAAE1AgAAMAAAAABm/LUrTI4/iXm0C06h7T8AAAA/jQAAAAAAAAABNgIAADAAAAAAZvy1K0yOP4l5tAtOoe0/AAAAP40AAAAAAAAAATcCAAAwAAAAAGb8tStMjj+JebQLTqHtPwAAAD+NAAAAAAAAAAE4AgAAMAAAAABm/LUrTI4/iXm0C06h7T8AAAA/jQAAAAAAAAABOQIAADAAAAAAZvy1K0yOP4l5tAtOoe0/AAAAP5wAAAAAAAAAAToCAAAwAAAAAGb8tStMjj+JebQLTqHtPwAAAD+cAAAAAAAAAAE7AgAAMAAAAABm/LUrTI4/iXm0C06h7T8AAAA/nAAAAAAAAAABPAIAADAAAAAAZvy1K0yOP4l5tAtOoe0/AAAAP6wAAAAAAAAAAT0CAAAwAAAAAGb8tStMjj+JebQLTqHtPwAAAD+sAAAAAAAAAAE+AgAAMAAAAABm/LUrTI4/iXm0C06h7T8AAAA/rAAAAAAAAAABPwIAADAAAAAAZvy1K0yOP4l5tAtOoe0/AAAAP7wAAAAAAAAAAUACAAAwAAAAAGb8tStMjj+JebQLTqHtPwAAAD+8AAAAAAAAAAFBAgAAMAAAAABm/LUrTI4/iXm0C06h7T8AAAA/vAAAAAAAAAABQgIAADAAAAAAZvy1K0yOP4l5tAtOoe0/AAAAP8sAAAAAAAAAAUMCAAAwAAAAAGb8tStMjj+JebQLTqHtPwAAAD/LAAAAAAAAAAFEAgAAMAAAAABm/LUrTI4/iXm0C06h7T8AAAA/ywAAAAAAAAABRQIAADAAAAAAZvy1K0yOP4l5tAtOoe0/AAAAP9sAAAAAAAAAAUYCAAAwAAAAAGb8tStMjj+JebQLTqHtPwAAAD/bAAAAAAAAAAFHAgAAMAAAAABm/LUrTI4/iXm0C06h7T8AAAA/2wAAAAAAAAABSAIAADAAAAAAZvy1K0yOP4l5tAtOoe0/AAAAP/gAAAAAAAAAAUkCAAAwAAAAAGb8tStMjj+JebQLTqHtPwAAAD/4AAAAAAAAAAFKAgAAMAAAAABm/LUrTI4/iXm0C06h7T8AAAA/+AAAAAAAAAABSwIAADAAAAAAZvy1K0yOP4l5tAtOoe0/AAAAPwgBAAAAAAAAAUwCAAAwAAAAYMpD8wQEjj9l+bLf+qHtPwAAAD8IAQAAAAAAAAFNAgAAMAAAAGDKQ/MEBI4/+3iuWwGk7T8AAAA/CAEAAAAAAAABTgIAADAAAABgfOeR8d+NP9f4rC+upO0/AAAAPxgBAAAAAAAAAU8CAAAwAAAAgC6LMN67jT+1eKsDW6XtPwAAAD8YAQAAAAAAAAFQAgAAMAAAAKDgLs/Kl40/k/ip1wem7T8AAAA/GAEAAAAAAAABUQIAADAAAACg4C7PypeNP0v4pn9hp+0/AAAAPxgBAAAAAAAAAVICAAAwAAAAwJLSbbdzjT8F+KMnu6jtPwAAAD8nAQAAAAAAAAFTAgAAMAAAAOD2GauQK40/MfeaH8is7T8AAAA/JwEAAAAAAAABVAIAADAAAAAAqb1JfQeNP4F2k0MosO0/AAAAPycBAAAAAAAAAVUCAAAwAAAAQA0Fh1a/jD/R9YtniLPtPwAAAD83AQAAAAAAAAFWAgAAMAAAAGBxTMQvd4w///SCX5W37T8AAAA/NwEAAAAAAAABVwIAADAAAACgI/BiHFOMPyv0eVeiu+0/AAAAPzcBAAAAAAAAAVgCAAAwAAAAwIc3oPUKjD+d83OnVb7tPwAAAD9HAQAAAAAAAAFZAgAAMAAAAOA52z7i5os/EfNt9wjB7T8AAAA/RwEAAAAAAAABWgIAADAAAAAgniJ8u56LPz3yZO8Vxe0/AAAAP0cBAAAAAAAAAVsCAAAwAAAAQFDGGqh6iz9r8VvnIsntPwAAAD9WAQAAAAAAAAFcAgAAMAAAAIC0DViBMos/dXBRs9zN7T8AAAA/VgEAAAAAAAABXQIAADAAAACgGFWVWuqKP1lvRVND0+0/AAAAP1YBAAAAAAAAAV4CAAAwAAAA4Mr4M0fGij+HbjxLUNftPwAAAD9mAQAAAAAAAAFfAgAAMAAAACDh4w8NWoo/ke0xFwrc7T8AAAA/ZgEAAAAAAAABYAIAADAAAABgRStN5hGKP5tsJ+PD4O0/AAAAP2YBAAAAAAAAAWECAAAwAAAAgPfO69LtiT/Hax7b0OTtPwAAAD91AQAAAAAAAAFiAgAAMAAAAMBbFimspYk/rWoSezfq7T8AAAA/dQEAAAAAAAABYwIAADAAAADAWxYprKWJP7npB0fx7u0/AAAAP3UBAAAAAAAAAWQCAAAwAAAAAHIBBXI5iT99aPq6BPXtPwAAAD+FAQAAAAAAAAFlAgAAMAAAAEDWSEJL8Yg/Y2fuWmv67T8AAAA/hQEAAAAAAAABZgIAADAAAABgiOzgN82IP0tm4vrR/+0/AAAAP4UBAAAAAAAAAWcCAAAwAAAAoOwzHhGFiD9T5dfGiwTuPwAAAD+VAQAAAAAAAAFoAgAAMAAAAKCe17z9YIg/OeTLZvIJ7j8AAAA/lQEAAAAAAAABaQIAADAAAADgAh/61hiIP9nivK6yEO4/AAAAP5UBAAAAAAAAAWoCAAAwAAAAIGdmN7DQhz/B4bBOGRbuPwAAAD+VAQAAAAAAAAFrAgAAMAAAACAZCtacrIc/peCk7n8b7j8AAAA/pAEAAAAAAAABbAIAADAAAACAfVETdmSHP0XflTZAIu4/AAAAP6QBAAAAAAAAAW0CAAAwAAAAgC/1sWJAhz8t3onWpifuPwAAAD+0AQAAAAAAAAFuAgAAMAAAAKDhmFBPHIc/71x8Srot7j8AAAA/tAEAAAAAAAABbwIAADAAAADgReCNKNSGP41bbZJ6NO4/AAAAP7QBAAAAAAAAAXACAAAwAAAAAPiDLBWwhj8vWl7aOjvuPwAAAD/EAQAAAAAAAAFxAgAAMAAAAACqJ8sBjIY/8dhQTk5B7j8AAAA/xAEAAAAAAAABcgIAADAAAABgDm8I20OGP29XQGq7SO4/AAAAP8QBAAAAAAAAAXMCAAAwAAAAYMASp8cfhj8PVjGye0/uPwAAAD/TAQAAAAAAAAF0AgAAMAAAAIBytkW0+4U/jdQgzuhW7j8AAAA/0wEAAAAAAAABdQIAADAAAADAJFrkoNeFPw1TEOpVXu4/AAAAP9MBAAAAAAAAAXYCAAAwAAAA4IihIXqPhT+J0f8Fw2XuPwAAAD/jAQAAAAAAAAF3AgAAMAAAAOA6RcBma4U/m8/qnTZv7j8AAAA/4wEAAAAAAAABeAIAADAAAAAg7eheU0eFP9FN12H9d+4/AAAAP/IBAAAAAAAAAXkCAAAwAAAAQJ+M/T8jhT8pTMVRF4DuPwAAAD/yAQAAAAAAAAF6AgAAMAAAAEBRMJws/4Q/PUqw6YqJ7j8AAAA/8gEAAAAAAAABewIAADAAAABAUTCcLP+EP3XInK1Rku4/AAAAP/IBAAAAAAAAAXwCAAAwAAAAgLV32QW3hD/Nxoqda5ruPwAAAD8CAgAAAAAAAAF9AgAAMAAAAKBnG3jykoQ/4cR1Nd+j7j8AAAA/AgIAAAAAAAABfgIAADAAAADAGb8W326EPxVDYvmlrO4/AAAAPwICAAAAAAAAAX8CAAAwAAAAwBm/Ft9uhD/lQEo5c7fuPwAAAD8SAgAAAAAAAAGAAgAAMAAAAKB9BlS4JoQ/Sb4t9UbE7j8AAAA/EgIAAAAAAAABgQIAADAAAADAL6rypAKEP128GI26ze4/AAAAPxICAAAAAAAAAYICAAAwAAAAwOFNkZHegz8pugDNh9juPwAAAD8SAgAAAAAAAAGDAgAAMAAAAMDhTZGR3oM/GTjqOKji7j8AAAA/IQIAAAAAAAABhAIAADAAAAAAlPEvfrqDPy021dAb7O4/AAAAPyECAAAAAAAAAYUCAAAwAAAAAEaVzmqWgz9htMGU4vTuPwAAAD8hAgAAAAAAAAGGAgAAMAAAACD4OG1XcoM/mTKuWKn97j8AAAA/MQIAAAAAAAABhwIAADAAAAAg+DhtV3KDP6swmfAcB+8/AAAAPzECAAAAAAAAAYgCAAAwAAAAIPg4bVdygz8nr4gMig7vPwAAAD8xAgAAAAAAAAGJAgAAMAAAAGBcgKowKoM/ga12/KMW7z8AAAA/QQIAAAAAAAABigIAADAAAACADiRJHQaDP/8rZhgRHu8/AAAAP0ECAAAAAAAAAYsCAAAwAAAAgMDH5wnigj99qlU0fiXvPwAAAD9BAgAAAAAAAAGMAgAAMAAAAKBya4b2vYI/tShC+EQu7z8AAAA/UAIAAAAAAAABjQIAADAAAACgcmuG9r2CPw8nMOheNu8/AAAAP1ACAAAAAAAAAY4CAAAwAAAAoHJrhva9gj+LpR8EzD3vPwAAAD9QAgAAAAAAAAGPAgAAMAAAAOAkDyXjmYI/ByQPIDlF7z8AAAA/YAIAAAAAAAABkAIAADAAAADg1rLDz3WCPxki+resTu8/AAAAP2ACAAAAAAAAAZECAAAwAAAAAIlWYrxRgj+XoOnTGVbvPwAAAD9gAgAAAAAAAAGSAgAAMAAAACA7+gCpLYI/8Z7XwzNe7z8AAAA/bwIAAAAAAAABkwIAADAAAAAgO/oAqS2CP98cwS9UaO8/AAAAP28CAAAAAAAAAZQCAAAwAAAAYJ9BPoLlgT+JmqdDznPvPwAAAD9vAgAAAAAAAAGVAgAAMAAAAIADiXtbnYE/exiRr+597z8AAAA/fwIAAAAAAAABlgIAADAAAAAAzBf2DQ2BP3cVcOfIjO8/AAAAP38CAAAAAAAAAZcCAAAwAAAAAMwX9g0NgT93FXDnyIzvPwAAAD9/AgAAAAAAAAGYAgAAMAAAAADMF/YNDYE/dxVw58iM7z8AAAA/fwIAAAAAAAABmQIAADAAAAAAzBf2DQ2BP3cVcOfIjO8/AAAAP38CAAAAAAAAAZoCAAAwAAAAYNmcKrwUlD+25DUTFyjZPwAAAD8AAAAAAAAAAAGbAgAAMAAAAGDZnCq8FJQ/tuQ1Exco2T8AAAA/EAAAAAAAAAABnAIAADAAAABg2ZwqvBSUP7bkNRMXKNk/AAAAPxAAAAAAAAAAAZ0CAAAwAAAAYNmcKrwUlD+25DUTFyjZPwAAAD8QAAAAAAAAAAGeAgAAMAAAAGDZnCq8FJQ/tuQ1Exco2T8AAAA/HwAAAAAAAAABnwIAADAAAABg2ZwqvBSUP7bkNRMXKNk/AAAAPx8AAAAAAAAAAaACAAAwAAAAYNmcKrwUlD+25DUTFyjZPwAAAD8fAAAAAAAAAAGhAgAAMAAAAGDZnCq8FJQ/tuQ1Exco2T8AAAA/LwAAAAAAAAABogIAADAAAABg2ZwqvBSUP7bkNRMXKNk/AAAAPy8AAAAAAAAAAaMCAAAwAAAAYNmcKrwUlD+25DUTFyjZPwAAAD8vAAAAAAAAAAGkAgAAMAAAAGDZnCq8FJQ/tuQ1Exco2T8AAAA/LwAAAAAAAAABpQIAADAAAABg2ZwqvBSUP7bkNRMXKNk/AAAAPz8AAAAAAAAAAaYCAAAwAAAAYNmcKrwUlD+25DUTFyjZPwAAAD8/AAAAAAAAAAGnAgAAMAAAAGDZnCq8FJQ/tuQ1Exco2T8AAAA/PwAAAAAAAAABqAIAADAAAABg2ZwqvBSUP7bkNRMXKNk/AAAAP04AAAAAAAAAAakCAAAwAAAAYNmcKrwUlD+25DUTFyjZPwAAAD9OAAAAAAAAAAGqAgAAMAAAAGDZnCq8FJQ/tuQ1Exco2T8AAAA/TgAAAAAAAAABqwIAADAAAABg2ZwqvBSUP7bkNRMXKNk/AAAAP14AAAAAAAAAAawCAAAwAAAAYNmcKrwUlD+25DUTFyjZPwAAAD9eAAAAAAAAAAGtAgAAMAAAAHCy7nmyApQ/JuQvY8oq2T8AAAA/XgAAAAAAAAABrgIAADAAAABwi0DJqPCTP+LjLAskLNk/AAAAP20AAAAAAAAAAa8CAAAwAAAAcItAyajwkz+a4ymzfS3ZPwAAAD9tAAAAAAAAAAGwAgAAMAAAAKAWNreLupM/DuMjAzEw2T8AAAA/bQAAAAAAAAABsQIAADAAAACw74cGgqiTPzriGvs9NNk/AAAAP30AAAAAAAAAAbICAAAwAAAA0KErpW6Ekz9q4RHzSjjZPwAAAD99AAAAAAAAAAGzAgAAMAAAAOBTz0NbYJM/2uALQ/462T8AAAA/fQAAAAAAAAABtAIAADAAAAAQBnPiRzyTP3rf/Iq+Qdk/AAAAP40AAAAAAAAAAbUCAAAwAAAAEN/EMT4qkz/S3ep62EnZPwAAAD+NAAAAAAAAAAG2AgAAMAAAAFAcXr4N0JI/LtzYavJR2T8AAAA/jQAAAAAAAAABtwIAADAAAACAp1Os8JmSP27ZuvpyX9k/AAAAP5wAAAAAAAAAAbgCAAAwAAAAsDJJmtNjkj+q1pyK82zZPwAAAD+cAAAAAAAAAAG5AgAAMAAAABBJNHaZ95E/HtN1EoF+2T8AAAA/nAAAAAAAAAABugIAADAAAABArXuzcq+RPwLPSOrBktk/AAAAP6wAAAAAAAAAAbsCAAAwAAAAkMNmjzhDkT+ayhhqXKjZPwAAAD+sAAAAAAAAAAG8AgAAMAAAAPDZUWv+1pA/osXiOarA2T8AAAA/rAAAAAAAAAABvQIAADAAAABQyY6WuliQPybAplmr29k/AAAAP7wAAAAAAAAAAb4CAAAwAAAA4L7z5ADZjz8aumTJX/nZPwAAAD+8AAAAAAAAAAG/AgAAMAAAAMBPEdpluI4/HrIN0Ycg2j8AAAA/vAAAAAAAAAABwAIAADAAAACg4C7PypeNP3KquTBWRto/AAAAP8sAAAAAAAAAAcECAAAwAAAAYHFMxC93jD/qoVyIMXDaPwAAAD/LAAAAAAAAAAHCAgAAMAAAAEBQxhqoeos/qpkCOLOY2j8AAAA/ywAAAAAAAAABwwIAADAAAAAg4eMPDVqKPwaQmS/1x9o/AAAAP9sAAAAAAAAAAcQCAAAwAAAA4L9dZoVdiT+ChzyH0PHaPwAAAD/bAAAAAAAAAAHFAgAAMAAAAKDsMx4RhYg/cn7ZLl8e2z8AAAA/2wAAAAAAAAABxgIAADAAAAAgGQrWnKyHP6Z1eS6USds/AAAAP+oAAAAAAAAAAccCAAAwAAAA4EXgjSjUhj8ibRyGb3PbPwAAAD/qAAAAAAAAAAHIAgAAMAAAAGAObwjbQ4Y/gmbURdeT2z8AAAA/6gAAAAAAAAAByQIAADAAAADA1v2CjbOFP9JegKWluds/AAAAP/8AAAAAAAAAAcoCAAAwAAAAQJ+M/T8jhT9mVy9dGt7bPwAAAD//AAAAAAAAAAHLAgAAMAAAAKBnG3jykoQ/zlDnHIL+2z8AAAA//wAAAAAAAAABzAIAADAAAACAy2K1y0qEP05LqzyDGdw/AAAAPw8BAAAAAAAAAc0CAAAwAAAAwC+q8qQChD+KRWwE3jXcPwAAAD8PAQAAAAAAAAHOAgAAMAAAAABGlc5qloM/wj8tzDhS3D8AAAA/DwEAAAAAAAABzwIAADAAAAAg+DhtV3KDP8o695uGatw/AAAAPx4BAAAAAAAAAdACAAAwAAAAgA4kSR0Ggz8eNsTDeoHcPwAAAD8eAQAAAAAAAAHRAgAAMAAAAIDAx+cJ4oI/cjGR626Y3D8AAAA/HgEAAAAAAAAB0gIAADAAAADgJA8l45mCPxYtYWsJrtw/AAAAPy4BAAAAAAAAAdMCAAAwAAAAAIlWYrxRgj86KTeb8MDcPwAAAD8uAQAAAAAAAAHUAgAAMAAAACA7+gCpLYI/YiUNy9fT3D8AAAA/LgEAAAAAAAAB1QIAADAAAABgn0E+guWBP4Yh4/q+5tw/AAAAPz4BAAAAAAAAAdYCAAAwAAAAYJ9BPoLlgT9+HsIymfXcPwAAAD8+AQAAAAAAAAHXAgAAMAAAAMC1LBpIeYE/MhueEs0F3T8AAAA/PgEAAAAAAAAB2AIAADAAAADgGXRXITGBPyoYfUqnFN0/AAAAP00BAAAAAAAAAdkCAAAwAAAAAMwX9g0NgT8mFVyCgSPdPwAAAD9NAQAAAAAAAAHaAgAAMAAAACB+u5T66IA/YhI+EgIx3T8AAAA/TQEAAAAAAAAB2wIAADAAAABAMF8z58SAP6IPIKKCPt0/AAAAP10BAAAAAAAAAdwCAAAwAAAAQOIC0tOggD/iDAIyA0zdPwAAAD9dAQAAAAAAAAHdAgAAMAAAAICUpnDAfIA/agrnGSpY3T8AAAA/XQEAAAAAAAAB3gIAADAAAACgRkoPrViAP+4HzAFRZN0/AAAAP2wBAAAAAAAAAd8CAAAwAAAAwKqRTIYQgD/qBKs5K3PdPwAAAD9sAQAAAAAAAAHgAgAAMAAAAMCqkUyGEIA/vgKTefh93T8AAAA/bAEAAAAAAAAB4QIAADAAAAAAHrITv5B/P4YAe7nFiN0/AAAAP3wBAAAAAAAAAeICAAAwAAAAQOZAjnEAfz+a/mVROZLdPwAAAD98AQAAAAAAAAHjAgAAMAAAAMBKiMtKuH4/9vxTQVOa3T8AAAA/fAEAAAAAAAAB5AIAADAAAADASojLSrh+P/b8U0FTmt0/AAAAP4wBAAAAAAAAAeUCAAAwAAAAwEqIy0q4fj/2/FNBU5rdPwAAAD+MAQAAAAAAAAHmAgAAMAAAAMBKiMtKuH4/9vxTQVOa3T8AAAA/jAEAAAAAAAAB5wIAADAAAAD8nwrILNDePxnxQqJu4eg/AAAAPwAAAAAAAAAAAegCAAAwAAAA/J8KyCzQ3j8Z8UKibuHoPwAAAD8TAAAAAAAAAAHpAgAAMAAAAPyfCsgs0N4/GfFCom7h6D8AAAA/EwAAAAAAAAAB6gIAADAAAAD8nwrILNDePxnxQqJu4eg/AAAAPxMAAAAAAAAAAesCAAAwAAAA/J8KyCzQ3j8Z8UKibuHoPwAAAD8jAAAAAAAAAAHsAgAAMAAAAPyfCsgs0N4/GfFCom7h6D8AAAA/IwAAAAAAAAAB7QIAADAAAAD8nwrILNDePxnxQqJu4eg/AAAAPyMAAAAAAAAAAe4CAAAwAAAA/J8KyCzQ3j8Z8UKibuHoPwAAAD8jAAAAAAAAAAHvAgAAMAAAAPyfCsgs0N4/GfFCom7h6D8AAAA/MwAAAAAAAAAB8AIAADAAAAD8nwrILNDePxnxQqJu4eg/AAAAPzMAAAAAAAAAAfECAAAwAAAA/J8KyCzQ3j8Z8UKibuHoPwAAAD8zAAAAAAAAAAHyAgAAMAAAAPyfCsgs0N4/GfFCom7h6D8AAAA/QgAAAAAAAAAB8wIAADAAAAD8nwrILNDePxnxQqJu4eg/AAAAP0IAAAAAAAAAAfQCAAAwAAAA/J8KyCzQ3j8Z8UKibuHoPwAAAD9CAAAAAAAAAAH1AgAAMAAAAPyfCsgs0N4/GfFCom7h6D8AAAA/UgAAAAAAAAAB9gIAADAAAACOvf8sDM/ePxnxQqJu4eg/AAAAP1IAAAAAAAAAAfcCAAAwAAAAHtv0kevN3j/1cEF2G+LoPwAAAD9SAAAAAAAAAAH4AgAAMAAAAEAW31uqy94/rXA+HnXj6D8AAAA/YgAAAAAAAAAB+QIAADAAAABiUcklacneP2lwO8bO5Og/AAAAP2IAAAAAAAAAAfoCAAAwAAAAFKqoVAfG3j//7zZC1eboPwAAAD9iAAAAAAAAAAH7AgAAMAAAAOo9ck1kwN4/lW8yvtvo6D8AAAA/cQAAAAAAAAAB/AIAADAAAABM7zCroLnePwdvLA6P6+g/AAAAP3EAAAAAAAAAAf0CAAAwAAAAsqDvCN2y3j81biMGnO/oPwAAAD9xAAAAAAAAAAH+AgAAMAAAAKpvo8v4qt4/YW0a/qjz6D8AAAA/gQAAAAAAAAAB/wIAADAAAAAwXEzz86HePyPsDHK8+eg/AAAAP4EAAAAAAAAAAQADAAAwAAAAaKHUSY2V3j/pav/lz//oPwAAAD+BAAAAAAAAAAEBAwAAMAAAABDJZztHit4/ZenuAT0H6T8AAAA/kAAAAAAAAAABAgMAADAAAABsSdpbn3veP+Fn3h2qDuk/AAAAP5AAAAAAAAAAAQMDAAAwAAAAxslMfPds3j/R5ceJyhjpPwAAAD+QAAAAAAAAAAEEAwAAMAAAALJntAEvXd4/5+OyIT4i6T8AAAA/oAAAAAAAAAABBQMAADAAAAAwIxHsRUzeP/nhnbmxK+k/AAAAP6AAAAAAAAAAAQYDAAAwAAAAOvxiOzw63j/H34X5fjbpPwAAAD+gAAAAAAAAAAEHAwAAMAAAANryqe8RJ94/b11sDflB6T8AAAA/oAAAAAAAAAABCAMAADAAAADoy/s+CBXeP4VbV6VsS+k/AAAAP7AAAAAAAAAAAQkDAAAwAAAA+KRNjv4C3j+XWUI94FTpPwAAAD+wAAAAAAAAAAEKAwAAMAAAAJablELU790/Y1cqfa1f6T8AAAA/sAAAAAAAAAABCwMAADAAAAASV/Es697dP9/VGZkaZ+k/AAAAP78AAAAAAAAAAQwDAAAwAAAAjhJOFwLO3T/z0wQxjnDpPwAAAD+/AAAAAAAAAAENAwAAMAAAACwJlcvXut0/v9HscFt76T8AAAA/vwAAAAAAAAABDgMAADAAAACIiQfsL6zdP4NQ3+Rugek/AAAAP88AAAAAAAAAAQ8DAAAwAAAA4gl6DIid3T9TTsckPIzpPwAAAD/PAAAAAAAAAAEQAwAAMAAAAD6K7Czgjt0/icyz6AKV6T8AAAA/zwAAAAAAAAABEQMAADAAAAAI7WnoWIHdPwVLowRwnOk/AAAAP98AAAAAAAAAARIDAAAwAAAAPjLyPvJ03T9fSZH0iaTpPwAAAD/fAAAAAAAAAAETAwAAMAAAAOhZhTCsad0/28eAEPer6T8AAAA/3wAAAAAAAAABFAMAADAAAAD+YyO9hl/dP8PGdLBdsek/AAAAP+4AAAAAAAAAARUDAAAwAAAAGG7BSWFV3T9jxWX4HbjpPwAAAD/uAAAAAAAAAAEWAwAAMAAAAKBaanFcTN0/JURYbDG+6T8AAAA/7gAAAAAAAAABFwMAADAAAAAmRxOZV0PdPwtDTAyYw+k/AAAAP/4AAAAAAAAAARgDAAAwAAAAivjR9pM83T85QkMEpcfpPwAAAD/+AAAAAAAAAAEZAwAAMAAAAPCpkFTQNd0/Y0E6/LHL6T8AAAA//gAAAAAAAAABGgMAADAAAABWW0+yDC/dP7XAMiASz+k/AAAAPw0BAAAAAAAAARsDAAAwAAAAugwOEEko3T/jvykYH9PpPwAAAD8NAQAAAAAAAAEcAwAAMAAAAP6C4qPGI90/Mz8iPH/W6T8AAAA/DQEAAAAAAAABHQMAADAAAAD+guKjxiPdPzM/Ijx/1uk/AAAAPx0BAAAAAAAAAR4DAAAwAAAA0hasnCMe3T+Bvhpg39npPwAAAD8dAQAAAAAAAAEfAwAAMAAAABSNgDChGd0/0T0ThD/d6T8AAAA/HQEAAAAAAAABIAMAADAAAABWA1XEHhXdP0U9DdTy3+k/AAAAPy0BAAAAAAAAASEDAAAwAAAACFw087wR3T+VvAX4UuPpPwAAAD8tAQAAAAAAAAEiAwAAMAAAALy0EyJbDt0/KzwBdFnl6T8AAAA/LQEAAAAAAAABIwMAADAAAADe7/3rGQzdP3u7+Ze56Ok/AAAAPy0BAAAAAAAAASQDAAAwAAAA/irotdgJ3T+puvCPxuzpPwAAAD88AQAAAAAAAAElAwAAMAAAAJBI3Rq4CN0/+znpsybw6T8AAAA/PAEAAAAAAAABJgMAADAAAAAiZtJ/lwfdP9843VON9ek/AAAAPzwBAAAAAAAAAScDAAAwAAAAsoPH5HYG3T/HN9Hz8/rpPwAAAD9MAQAAAAAAAAEoAwAAMAAAALKDx+R2Bt0/8zbI6wD/6T8AAAA/TAEAAAAAAAABKQMAADAAAAAiZtJ/lwfdP7e1ul8UBeo/AAAAP0wBAAAAAAAAASoDAAAwAAAAkEjdGrgI3T8RtKhPLg3qPwAAAD9cAQAAAAAAAAErAwAAMAAAAN7v/esZDN0/RzKVE/UV6j8AAAA/XAEAAAAAAAABLAMAADAAAAAIXDTzvBHdP6mveM/IIuo/AAAAP2sBAAAAAAAAAS0DAAAwAAAANshq+l8X3T8vrV237y7qPwAAAD9rAQAAAAAAAAEuAwAAMAAAAEL5tjdEH90/t6pCnxY76j8AAAA/awEAAAAAAAABLwMAADAAAAC6DA4QSSjdPxkoJlvqR+o/AAAAP2sBAAAAAAAAATADAAAwAAAANCBl6E0x3T99pQkXvlTqPwAAAD97AQAAAAAAAAExAwAAMAAAABwWx1tzO90/myLqeuti6j8AAAA/ewEAAAAAAAABMgMAADAAAABy7jNquUbdP7efyt4Yceo/AAAAP3sBAAAAAAAAATMDAAAwAAAAOqmrEyBT3T8/na/GP33qPwAAAD+KAQAAAAAAAAE0AwAAMAAAAP5jI72GX90/oxqTghOK6j8AAAA/igEAAAAAAAABNQMAADAAAACk47CcLm7dP+EXdRKUl+o/AAAAP4oBAAAAAAAAATYDAAAwAAAAvEVJF/d93T/9lFV2waXqPwAAAD+aAQAAAAAAAAE3AwAAMAAAAM6n4ZG/jd0/95E0rpu06j8AAAA/mgEAAAAAAAABOAMAADAAAABS7ISnqJ7dPzuPFj4cwuo/AAAAP5oBAAAAAAAAATkDAAAwAAAA1DAovZGv3T/BjPslQ87qPwAAAD+qAQAAAAAAAAE6AwAAMAAAAOiSwDdav90/AYrdtcPb6j8AAAA/qgEAAAAAAAABOwMAADAAAACOEk4XAs7dP6kHxMk95+o/AAAAP6oBAAAAAAAAATwDAAAwAAAANJLb9qnc3T9Thardt/LqPwAAAD+5AQAAAAAAAAE9AwAAMAAAAGgvXjsx6t0/H4OSHYX96j8AAAA/uQEAAAAAAAABPgMAADAAAADAB8tJd/XdP1cBf+FLBus/AAAAP7kBAAAAAAAAAT8DAAAwAAAAiMJC890B3j+v/2zRZQ7rPwAAAD/JAQAAAAAAAAFAAwAAMAAAAHC4pGYDDN4/w/1XadkX6z8AAAA/yQEAAAAAAAABQQMAADAAAADGkBF1SRfePz98R4VGH+s/AAAAP8kBAAAAAAAAAUIDAAAwAAAAroZz6G4h3j+bejV1YCfrPwAAAD/ZAQAAAAAAAAFDAwAAMAAAACiaysBzKt4/Gfkkkc0u6z8AAAA/2QEAAAAAAAABRAMAADAAAAAyyxb+VzLeP7n3FdmNNes/AAAAP9kBAAAAAAAAAUUDAAAwAAAAOvxiOzw63j/DdgulRzrrPwAAAD/oAQAAAAAAAAFGAwAAMAAAAEgtr3ggQt4/YXX87AdB6z8AAAA/6AEAAAAAAAABRwMAADAAAADie/Aa5EjeP2v08bjBRes/AAAAP+gBAAAAAAAAAUgDAAAwAAAA7qw8WMhQ3j9R8+VYKEvrPwAAAD/oAQAAAAAAAAFJAwAAMAAAABgZc19rVt4/OfLZ+I5Q6z8AAAA/+AEAAAAAAAABSgMAADAAAABEhalmDlzePx3xzZj1Ves/AAAAP/gBAAAAAAAAAUsDAAAwAAAAcPHfbbFh3j9tcMa8VVnrPwAAAD/4AQAAAAAAAAFMAwAAMAAAACx7C9ozZt4/4W/ADAlc6z8AAAA/BwIAAAAAAAABTQMAADAAAAB6IiyrlWnePzHvuDBpX+s/AAAAPwcCAAAAAAAAAU4DAAAwAAAAVudB4dZr3j/HbrSsb2HrPwAAAD8HAgAAAAAAAAFPAwAAMAAAABRxbU1ZcN4/gW6xVMli6z8AAAA/FgIAAAAAAAABUAMAADAAAACEU3joeXHeP1/uryh2Y+s/AAAAPxYCAAAAAAAAAVEDAAAwAAAA8jWDg5py3j8X7qzQz2TrPwAAAD8WAgAAAAAAAAFSAwAAMAAAAPI1g4Oact4/F+6s0M9k6z8AAAA/JgIAAAAAAAABUwMAADAAAADyNYODmnLePxfurNDPZOs/AAAAPyYCAAAAAAAAAVQDAAAwAAAA8jWDg5py3j8X7qzQz2TrPwAAAD8mAgAAAAAAAAFVAwAAMAAAAEzxx2160dw/r7KZl+4T6j8AAAA/AAAAAAAAAAABVgMAADAAAABM8cdtetHcP6+ymZfuE+o/AAAAPx8AAAAAAAAAAVcDAAAwAAAATPHHbXrR3D+vspmX7hPqPwAAAD8fAAAAAAAAAAFYAwAAMAAAAEzxx2160dw/r7KZl+4T6j8AAAA/HwAAAAAAAAABWQMAADAAAABM8cdtetHcP6+ymZfuE+o/AAAAPx8AAAAAAAAAAVoDAAAwAAAATPHHbXrR3D+vspmX7hPqPwAAAD8fAAAAAAAAAAFbAwAAMAAAAEzxx2160dw/r7KZl+4T6j8AAAA/LgAAAAAAAAABXAMAADAAAABM8cdtetHcP6+ymZfuE+o/AAAAPy4AAAAAAAAAAV0DAAAwAAAA3A690lnQ3D+vspmX7hPqPwAAAD8uAAAAAAAAAAFeAwAAMAAAANwOvdJZ0Nw/r7KZl+4T6j8AAAA/PgAAAAAAAAABXwMAADAAAADcDr3SWdDcP6+ymZfuE+o/AAAAPz4AAAAAAAAAAWADAAAwAAAA3A690lnQ3D+vspmX7hPqPwAAAD8+AAAAAAAAAAFhAwAAMAAAANwOvdJZ0Nw/r7KZl+4T6j8AAAA/TgAAAAAAAAABYgMAADAAAADcDr3SWdDcP6+ymZfuE+o/AAAAP04AAAAAAAAAAWMDAAAwAAAA3A690lnQ3D+vspmX7hPqPwAAAD9OAAAAAAAAAAFkAwAAMAAAANwOvdJZ0Nw/r7KZl+4T6j8AAAA/XQAAAAAAAAABZQMAADAAAADcDr3SWdDcP6+ymZfuE+o/AAAAP10AAAAAAAAAAWYDAAAwAAAA3A690lnQ3D+vspmX7hPqPwAAAD9dAAAAAAAAAAFnAwAAMAAAANwOvdJZ0Nw/r7KZl+4T6j8AAAA/bQAAAAAAAAABaAMAADAAAADcDr3SWdDcP6+ymZfuE+o/AAAAP20AAAAAAAAAAWkDAAAwAAAA3A690lnQ3D+vspmX7hPqPwAAAD9tAAAAAAAAAAFqAwAAMAAAANwOvdJZ0Nw/r7KZl+4T6j8AAAA/fQAAAAAAAAABawMAADAAAADcDr3SWdDcP6+ymZfuE+o/AAAAP30AAAAAAAAAAWwDAAAwAAAA3A690lnQ3D+vspmX7hPqPwAAAD99AAAAAAAAAAFtAwAAMAAAANwOvdJZ0Nw/r7KZl+4T6j8AAAA/jAAAAAAAAAABbgMAADAAAADcDr3SWdDcP6+ymZfuE+o/AAAAP4wAAAAAAAAAAW8DAAAwAAAA3A690lnQ3D+vspmX7hPqPwAAAD+MAAAAAAAAAAFwAwAAMAAAANwOvdJZ0Nw/r7KZl+4T6j8AAAA/jAAAAAAAAAABcQMAADAAAADcDr3SWdDcP6+ymZfuE+o/AAAAP5wAAAAAAAAAAXIDAAAwAAAATPHHbXrR3D+vspmX7hPqPwAAAD+cAAAAAAAAAAFzAwAAMAAAALrT0gib0tw/jTKYa5sU6j8AAAA/nAAAAAAAAAABdAMAADAAAAAIe/PZ/NXcP0cylRP1Feo/AAAAP6sAAAAAAAAAAXUDAAAwAAAAViIUq17Z3D+5MY9jqBjqPwAAAD+rAAAAAAAAAAF2AwAAMAAAAICOSrIB39w/LTGJs1sb6j8AAAA/qwAAAAAAAAABdwMAADAAAACKv5bv5ebcP+cwhlu1HOo/AAAAP7sAAAAAAAAAAXgDAAAwAAAAUHoOmUzz3D83sH5/FSDqPwAAAD+7AAAAAAAAAAF5AwAAMAAAANS+sa41BN0/Y691dyIk6j8AAAA/uwAAAAAAAAABegMAADAAAACkqnWVgBjdP0uuaReJKeo/AAAAP8sAAAAAAAAAAXsDAAAwAAAApAJwg24y3T8vrV237y7qPwAAAD/LAAAAAAAAAAF8AwAAMAAAAOwBi0K+T90/8ytQKwM16j8AAAA/ywAAAAAAAAABfQMAADAAAAA+MvI+8nTdP9kqRMtpOuo/AAAAP90AAAAAAAAAAX4DAAAwAAAA4gl6DIid3T9XqTPn1kHqPwAAAD/dAAAAAAAAAAF/AwAAMAAAAD5rLUagyt0/O6gnhz1H6j8AAAA/7QAAAAAAAAABgAMAADAAAABaVgzsOvzdP/8mGvtQTeo/AAAAP+0AAAAAAAAAAYEDAAAwAAAAwugLYzcx3j+fJQtDEVTqPwAAAD/tAAAAAAAAAAGCAwAAMAAAAEy29aPyY94/H6T6Xn5b6j8AAAA/7QAAAAAAAAABgwMAADAAAAC0SPUa75jePwWj7v7kYOo/AAAAP/0AAAAAAAAAAYQDAAAwAAAA0jPUwInK3j/JIeFy+GbqPwAAAD/9AAAAAAAAAAGFAwAAMAAAACyVh/qh994/ryDVEl9s6j8AAAA//QAAAAAAAAABhgMAADAAAACuMSX+eCLfP7efyt4Yceo/AAAAPwwBAAAAAAAAAYcDAAAwAAAA4CaiMO5J3z/lnsHWJXXqPwAAAD8MAQAAAAAAAAGIAwAAMAAAAFiS8/bgbN8/Nx66+oV46j8AAAA/DAEAAAAAAAABiQMAADAAAABeGzois47fP2EdsfKSfOo/AAAAPxwBAAAAAAAAAYoDAAAwAAAAqBpV4QKs3z/VHKtCRn/qPwAAAD8cAQAAAAAAAAGLAwAAMAAAABRVWmoRx98/a5ymvkyB6j8AAAA/HAEAAAAAAAABjAMAADAAAAA06D4ivt7fP7sbn+KshOo/AAAAPxwBAAAAAAAAAY0DAAAwAAAAcrYNpCn03z8tG5kyYIfqPwAAAD8rAQAAAAAAAAGOAwAAMAAAAFlC7pLKBOA/C5uXBg2I6j8AAAA/KwEAAAAAAAABjwMAADAAAABCOFAG8A7gP3+akVbAiuo/AAAAPzsBAAAAAAAAAZADAAAwAAAAg9ohkWQX4D83mo7+GYzqPwAAAD87AQAAAAAAAAGRAwAAMAAAAI4Lbs5IH+A/hxmHInqP6j8AAAA/OwEAAAAAAAABkgMAADAAAACYPLoLLSfgPx+Zgp6Akeo/AAAAPzsBAAAAAAAAAZMDAAAwAAAAMov7rfAt4D/7GIFyLZLqPwAAAD9LAQAAAAAAAAGUAwAAMAAAAM3ZPFC0NOA/tRh+GoeT6j8AAAA/SwEAAAAAAAABlQMAADAAAABnKH7ydzvgP28Ye8LglOo/AAAAP0sBAAAAAAAAAZYDAAAwAAAAlZS0+RpB4D8pGHhqOpbqPwAAAD9aAQAAAAAAAAGXAwAAMAAAAMAA6wC+RuA/A5h2PueW6j8AAAA/WgEAAAAAAAABmAMAADAAAADsbCEIYUzgP+EXdRKUl+o/AAAAP1oBAAAAAAAAAZkDAAAwAAAAqPZMdONQ4D+bF3K67ZjqPwAAAD9qAQAAAAAAAAGaAwAAMAAAAGWAeOBlVeA/UxdvYkea6j8AAAA/agEAAAAAAAABmwMAADAAAAAhCqRM6FngPzGXbTb0muo/AAAAP2oBAAAAAAAAAZwDAAAwAAAApiJKa9pd4D8xl2029JrqPwAAAD96AQAAAAAAAAGdAwAAMAAAACs78InMYeA/yRZpsvqc6j8AAAA/egEAAAAAAAABngMAADAAAACwU5aovmXgP6OWZ4anneo/AAAAP3oBAAAAAAAAAZ8DAAAwAAAANWw8x7Bp4D+BFmZaVJ7qPwAAAD+JAQAAAAAAAAGgAwAAMAAAALqE4uWibeA/XZZkLgGf6j8AAAA/iQEAAAAAAAABoQMAADAAAAAJLAO3BHHgP/UVYKoHoeo/AAAAP4kBAAAAAAAAAaIDAAAwAAAAH2KeOtZz4D/RlV5+tKHqPwAAAD+ZAQAAAAAAAAGjAwAAMAAAAGwJvws4d+A/rRVdUmGi6j8AAAA/mQEAAAAAAAABpAMAADAAAACCP1qPCXrgP2cVWvq6o+o/AAAAP5kBAAAAAAAAAaUDAAAwAAAAYARwxUp84D9FlVjOZ6TqPwAAAD+oAQAAAAAAAAGmAwAAMAAAAHU6C0kcf+A/RZVYzmek6j8AAAA/qAEAAAAAAAABpwMAADAAAACMcKbM7YHgP0WVWM5npOo/AAAAP6gBAAAAAAAAAagDAAAwAAAAoaZBUL+E4D/9lFV2waXqPwAAAD+4AQAAAAAAAAGpAwAAMAAAAIBrV4YAh+A//ZRVdsGl6j8AAAA/uAEAAAAAAAABqgMAADAAAABeMG28QYngP/2UVXbBpeo/AAAAP7gBAAAAAAAAAasDAAAwAAAAPfWC8oKL4D/9lFV2waXqPwAAAD+4AQAAAAAAAAGsAwAAMAAAAONIE9szjeA//ZRVdsGl6j8AAAA/yAEAAAAAAAABrQMAADAAAACKnKPD5I7gP/2UVXbBpeo/AAAAP8gBAAAAAAAAAa4DAAAwAAAAMPAzrJWQ4D/9lFV2waXqPwAAAD/IAQAAAAAAAAGvAwAAMAAAAA+1SeLWkuA//ZRVdsGl6j8AAAA/1wEAAAAAAAABsAMAADAAAAC2CNrKh5TgP/2UVXbBpeo/AAAAP9cBAAAAAAAAAbEDAAAwAAAAk83vAMmW4D/9lFV2waXqPwAAAD/XAQAAAAAAAAGyAwAAMAAAAHGSBTcKmeA/2xRUSm6m6j8AAAA/5wEAAAAAAAABswMAADAAAACIyKC625vgP3GUT8Z0qOo/AAAAP+cBAAAAAAAAAbQDAAAwAAAAiMigutub4D9xlE/GdKjqPwAAAD/nAQAAAAAAAAG1AwAAMAAAAIjIoLrbm+A/cZRPxnSo6j8AAAA/9wEAAAAAAAABtgMAADAAAACIyKC625vgP3GUT8Z0qOo/AAAAP/cBAAAAAAAACw==&lt;/ink&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D9DBEDA7-DD20-498A-8085-E1F1036D265F}"/>
  <p:tag name="ATHENA.CUSTOMXMLCONTENT" val="&lt;?xml version=&quot;1.0&quot;?&gt;&lt;athena xmlns=&quot;http://schemas.microsoft.com/edu/athena&quot; version=&quot;0.1.3396.0&quot;&gt;&lt;timings duration=&quot;59765&quot;/&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E26065D4-D309-497B-BE51-A4DF179EB75A}"/>
  <p:tag name="ATHENA.CUSTOMXMLCONTENT" val="&lt;?xml version=&quot;1.0&quot;?&gt;&lt;athena xmlns=&quot;http://schemas.microsoft.com/edu/athena&quot; version=&quot;0.1.3396.0&quot;&gt;&lt;media streamable=&quot;true&quot; recordStart=&quot;46655&quot; recordEnd=&quot;106420&quot; recordLength=&quot;106506&quot; audioOnly=&quot;true&quot; start=&quot;46655&quot; end=&quot;106420&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DDD91D2E-817C-447B-8F96-EA10E13BC989}"/>
  <p:tag name="ATHENA.CUSTOMXMLCONTENT" val="&lt;?xml version=&quot;1.0&quot;?&gt;&lt;athena xmlns=&quot;http://schemas.microsoft.com/edu/athena&quot; version=&quot;0.1.3396.0&quot;&gt;&lt;ink scale=&quot;0.7224563&quot;&gt;AAEAAAD/////AQAAAAAAAAAMAgAAAE9BdXRob3JQUFQsIFZlcnNpb249MC4xLjMzOTYuMCwgQ3VsdHVyZT1uZXV0cmFsLCBQdWJsaWNLZXlUb2tlbj0zMWJmMzg1NmFkMzY0ZTM1BQEAAAALSW5rTWF0dGVyVjEDAAAADUxpc3RgMStfaXRlbXMMTGlzdGAxK19zaXplD0xpc3RgMStfdmVyc2lvbgQAABdTaGFyZWQuSW5raW5nLklua0F0b21bXQIAAAAICAIAAAAJAwAAAAQAAAAFAAAABwMAAAAAAQAAAAQAAAAECUlua0F0b21WMQIAAAAJBAAAAAkFAAAACQYAAAAJBwAAAAUEAAAAC1BlblN0cm9rZVYxBAAAAApBdHRyaWJ1dGVzBVRyYWNlCVN0YXJ0VGltZQRUeXBlBAQABA9QZW5BdHRyaWJ1dGVzVjECAAAACklua1RyYWNlVjECAAAAEAxBY3Rpb25UeXBlVjECAAAAAgAAAAkIAAAACQkAAABZNwAAAAAAAAX2////DEFjdGlvblR5cGVWMQEAAAAHdmFsdWVfXwAIAgAAAAAAAAABBQAAAAQAAAAJCwAAAAkMAAAA/6oAAAAAAAAB8/////b///8AAAAAAQYAAAAEAAAACQ4AAAAJDwAAAOytAAAAAAAAAfD////2////AAAAAAUHAAAADUNsZWFyQ2FudmFzVjECAAAACVN0YXJ0VGltZQRUeXBlAAQQDEFjdGlvblR5cGVWMQIAAAACAAAAdekAAAAAAAAB7/////b///8AAAAABQgAAAAPUGVuQXR0cmlidXRlc1YxCgAAAAdfY29sb3JBB19jb2xvclIHX2NvbG9yRwdfY29sb3JCCkZpdFRvQ3VydmUGSGVpZ2h0Dklnbm9yZVByZXNzdXJlDUlzSGlnaGxpZ2h0ZXIFU2hhcGUFV2lkdGgAAAAAAAAAAAQAAgICAgEGAQEMQnJ1c2hTaGFwZVYxAgAAAAYCAAAA//8AAAAAAAAAAAAiQAAABe7///8MQnJ1c2hTaGFwZVYxAQAAAAd2YWx1ZV9fAAgCAAAAAQAAAAAAAAAAACJABQkAAAAKSW5rVHJhY2VWMQMAAAANTGlzdGAxK19pdGVtcwxMaXN0YDErX3NpemUPTGlzdGAxK192ZXJzaW9uBAAAGFNoYXJlZC5JbmtpbmcuSW5rUG9pbnRbXQIAAAAICAIAAAAJEwAAAI8BAACPAQAAAQsAAAAIAAAA//8AAAAAAAAAAAAiQAAAAez////u////AQAAAAAAAAAAACJAAQwAAAAJAAAACRUAAAB8AAAAfAAAAAEOAAAACAAAAP//AAAAAAAAAAAAIkAAAAHq////7v///wEAAAAAAAAAAAAiQAEPAAAACQAAAAkXAAAAPQAAAD0AAAAHEwAAAAABAAAAAAIAAAQKSW5rUG9pbnRWMQI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NcQcVAAAAAAEAAACAAAAABApJbmtQb2ludFYxAgA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DQQHFwAAAAABAAAAQAAAAAQKSW5rUG9pbnRWMQIA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0DBRgAAAAKSW5rUG9pbnRWMQQAAAABWAFZDlByZXNzdXJlRmFjdG9yCVRpbWVTdGFtcAAAAAAGBgsQAgAAAMDGvEnVvcY/dDdIEbCM2j8AAAA/AAAAAAAAAAABGQAAABgAAADAxrxJ1b3GP3Q3SBGwjNo/AAAAPxAAAAAAAAAAARoAAAAYAAAAwMa8SdW9xj90N0gRsIzaPwAAAD8QAAAAAAAAAAEbAAAAGAAAAMDGvEnVvcY/dDdIEbCM2j8AAAA/EAAAAAAAAAABHAAAABgAAADAxrxJ1b3GP3Q3SBGwjNo/AAAAPx8AAAAAAAAAAR0AAAAYAAAAwMa8SdW9xj90N0gRsIzaPwAAAD8fAAAAAAAAAAEeAAAAGAAAAHCcILvKtcY/dDdIEbCM2j8AAAA/HwAAAAAAAAABHwAAABgAAAAQcoQswK3GP3Q3SBGwjNo/AAAAPx8AAAAAAAAAASAAAAAYAAAAwEfonbWlxj90N0gRsIzaPwAAAD8vAAAAAAAAAAEhAAAAGAAAAHAdTA+rncY/hAFBdtCF2j8AAAA/LwAAAAAAAAABIgAAABgAAAAQ86+AoJXGP4hmvahggto/AAAAPz4AAAAAAAAAASMAAAAYAAAAcJ53Y4uFxj+YlTJAEXjaPwAAAD8+AAAAAAAAAAEkAAAAGAAAABB029SAfcY/oPqucqF02j8AAAA/PgAAAAAAAAABJQAAABgAAABgH6O3a23GP6hfK6Uxcdo/AAAAPz4AAAAAAAAAASYAAAAYAAAAsMpqmlZdxj+sxKfXwW3aPwAAAD9OAAAAAAAAAAEnAAAAGAAAAFAh+l8sPcY/vI6gPOJm2j8AAAA/TgAAAAAAAAABKAAAABgAAACgzMFCFy3GP7yOoDziZto/AAAAP04AAAAAAAAAASkAAAAYAAAAoE3tlvcUxj/EWJmhAmDaPwAAAD9eAAAAAAAAAAEqAAAAGAAAAKDOGOvX/MU/xFiZoQJg2j8AAAA/XgAAAAAAAAABKwAAABgAAADw+gsio9TFP8y9FdSSXNo/AAAAP14AAAAAAAAAASwAAAAYAAAA8Hs3doO8xT/MvRXUklzaPwAAAD9tAAAAAAAAAAEtAAAAGAAAAPD8YspjpMU/4OyKa0NS2j8AAAA/bQAAAAAAAAABLgAAABgAAABAqCqtTpTFP+DsimtDUto/AAAAP20AAAAAAAAAAS8AAAAYAAAA8P65ciR0xT/g7IprQ1LaPwAAAD99AAAAAAAAAAEwAAAAGAAAADCqgVUPZMU/4OyKa0NS2j8AAAA/fQAAAAAAAAABMQAAABgAAAAwK62p70vFP+hRB57TTto/AAAAP30AAAAAAAAAATIAAAAYAAAAMKzY/c8zxT/oUQee007aPwAAAD+NAAAAAAAAAAEzAAAAGAAAAJBXoOC6I8U/6FEHntNO2j8AAAA/jQAAAAAAAAABNAAAABgAAADQAmjDpRPFP+hRB57TTto/AAAAP40AAAAAAAAAATUAAAAYAAAA0IOTF4b7xD/oUQee007aPwAAAD+cAAAAAAAAAAE2AAAAGAAAADAvW/pw68Q/6FEHntNO2j8AAAA/nAAAAAAAAAABNwAAABgAAAAwsIZOUdPEP+DsimtDUto/AAAAP5wAAAAAAAAAATgAAAAYAAAAkFtOMTzDxD/MvRXUklzaPwAAAD+cAAAAAAAAAAE5AAAAGAAAAJBbTjE8w8Q/zL0V1JJc2j8AAAA/rAAAAAAAAAABOgAAABgAAADQBhYUJ7PEP8y9FdSSXNo/AAAAP6wAAAAAAAAAATsAAAAYAAAA0IdBaAebxD/MvRXUklzaPwAAAD+sAAAAAAAAAAE8AAAAGAAAADAzCUvyisQ/xFiZoQJg2j8AAAA/vwAAAAAAAAABPQAAABgAAAAwtDSf0nLEP8RYmaECYNo/AAAAP78AAAAAAAAAAT4AAAAYAAAA0ImYEMhqxD/EWJmhAmDaPwAAAD+/AAAAAAAAAAE/AAAAGAAAANAKxGSoUsQ/xFiZoQJg2j8AAAA/zwAAAAAAAAABQAAAABgAAABw4CfWnUrEP8RYmaECYNo/AAAAP88AAAAAAAAAAUEAAAAYAAAAcGFTKn4yxD+8jqA84mbaPwAAAD/PAAAAAAAAAAFCAAAAGAAAACA3t5tzKsQ/vI6gPOJm2j8AAAA/3wAAAAAAAAABQwAAABgAAABw4n5+XhrEP6zEp9fBbdo/AAAAP98AAAAAAAAAAUQAAAAYAAAAILji71MSxD+oXyulMXHaPwAAAD/fAAAAAAAAAAFFAAAAGAAAAHBjqtI+AsQ/qF8rpTFx2j8AAAA/7gAAAAAAAAABRgAAABgAAADQDnK1KfLDP6hfK6Uxcdo/AAAAP+4AAAAAAAAAAUcAAAAYAAAA0A5ytSnywz+oXyulMXHaPwAAAD/uAAAAAAAAAAFIAAAAGAAAAHDk1SYf6sM/qF8rpTFx2j8AAAA//gAAAAAAAAABSQAAABgAAAAgujmYFOLDP6hfK6Uxcdo/AAAAP/4AAAAAAAAAAUoAAAAYAAAA0I+dCQrawz+oXyulMXHaPwAAAD/+AAAAAAAAAAFLAAAAGAAAANCPnQkK2sM/qF8rpTFx2j8AAAA/DgEAAAAAAAABTAAAABgAAADQj50JCtrDP6hfK6Uxcdo/AAAAPw4BAAAAAAAAAU0AAAAYAAAA0I+dCQrawz+oXyulMXHaPwAAAD8OAQAAAAAAAAFOAAAAGAAAANCPnQkK2sM/qF8rpTFx2j8AAAA/HQEAAAAAAAABTwAAABgAAADQj50JCtrDP6hfK6Uxcdo/AAAAPx0BAAAAAAAAAVAAAAAYAAAA0I+dCQrawz+oXyulMXHaPwAAAD8dAQAAAAAAAAFRAAAAGAAAANCPnQkK2sM/qF8rpTFx2j8AAAA/HQEAAAAAAAABUgAAABgAAAAgujmYFOLDP6hfK6Uxcdo/AAAAPy0BAAAAAAAAAVMAAAAYAAAAcOTVJh/qwz+g+q5yoXTaPwAAAD8tAQAAAAAAAAFUAAAAGAAAANAOcrUp8sM/oPqucqF02j8AAAA/LQEAAAAAAAABVQAAABgAAADQjUZhSQrEP5iVMkAReNo/AAAAPzwBAAAAAAAAAVYAAAAYAAAAcOJ+fl4axD+IZr2oYILaPwAAAD88AQAAAAAAAAFXAAAAGAAAANCL77iIOsQ/hAFBdtCF2j8AAAA/PAEAAAAAAAABWAAAABgAAAAwNWDzslrEP3Q3SBGwjNo/AAAAP0wBAAAAAAAAAVkAAAAYAAAA0AhtvOeCxD9sbU+sj5PaPwAAAD9MAQAAAAAAAAFaAAAAGAAAANAGFhQns8Q/ZAjTef+W2j8AAAA/TAEAAAAAAAABWwAAABgAAADQBL9rZuPEP2CjVkdvmto/AAAAP1wBAAAAAAAAAVwAAAAYAAAAMC0EUrAbxT9YPtoU353aPwAAAD9cAQAAAAAAAAFdAAAAGAAAAPB/5cYEXMU/WD7aFN+d2j8AAAA/XAEAAAAAAAABXgAAABgAAACQUZvneLTFP0gPZX0uqNo/AAAAP2sBAAAAAAAAAV8AAAAYAAAAoE3tlvcUxj804O/lfbLaPwAAAD9rAQAAAAAAAAFgAAAAGAAAALBJP0Z2dcY/ILF6Ts282j8AAAA/awEAAAAAAAABYQAAABgAAAAQcC2E/93GPwgdiYSMyto/AAAAP3sBAAAAAAAAAWIAAAAYAAAAcBXwbahexz/8UpAfbNHaPwAAAD97AQAAAAAAAAFjAAAAGAAAANC6sldR38c/7L6eVSvf2j8AAAA/ewEAAAAAAAABZAAAABgAAABA30ntGXjIP+RZIiOb4to/AAAAP4sBAAAAAAAAAWUAAAAYAAAAAC59Ee0YyT/QxTBZWvDaPwAAAD+LAQAAAAAAAAFmAAAAGAAAABCnTMTKwck/wPs39Dn32j8AAAA/iwEAAAAAAAABZwAAABgAAAAgIBx3qGrKP6xnRir5BNs/AAAAP5oBAAAAAAAAAWgAAAAYAAAAgMOHuJAbyz+UONGSSA/bPwAAAD+aAQAAAAAAAAFpAAAAGAAAAADmx6WY5Ms/gKTfyAcd2z8AAAA/mgEAAAAAAAABagAAABgAAACws891i53MP2gQ7v7GKts/AAAAP6oBAAAAAAAAAWsAAAAYAAAAcACs8Z1uzT9cRvWZpjHbPwAAAD+qAQAAAAAAAAFsAAAAGAAAAIB3JPy6R84/QE2HndVC2z8AAAA/qgEAAAAAAAABbQAAABgAAADwGDmV4ijPPxxUGaEEVNs/AAAAP6oBAAAAAAAAAW4AAAAYAAAAsBwR7RQR0D8AW6ukM2XbPwAAAD+5AQAAAAAAAAFvAAAAGAAAAEjXIR7DldA/8Cs2DYNv2z8AAAA/uQEAAAAAAAABcAAAABgAAACofOQHbBbRP9SXRENCfds/AAAAP7kBAAAAAAAAAXEAAAAYAAAAACKn8RSX0T+wOVoU4ZHbPwAAAD/JAQAAAAAAAAFyAAAAGAAAAMDxBWrIH9I/mKVoSqCf2z8AAAA/yQEAAAAAAAABcwAAABgAAAAgl8hTcaDSP3RHfhs/tNs/AAAAP8kBAAAAAAAAAXQAAAAYAAAAgDyLPRoh0z9cs4xR/sHbPwAAAD/ZAQAAAAAAAAF1AAAAGAAAAHAhOP3SrdM/PLoeVS3T2z8AAAA/2QEAAAAAAAABdgAAABgAAAAo8ZZ1hjbUPyBcNCbM59s/AAAAP9kBAAAAAAAAAXcAAAAYAAAAOOuRfETH1D8EY8Yp+/jbPwAAAD/oAQAAAAAAAAF4AAAAGAAAAEjljIMCWNU/4ATc+pkN3D8AAAA/6AEAAAAAAAABeQAAABgAAABY34eKwOjVP7ym8cs4Itw/AAAAP+gBAAAAAAAAAXoAAAAYAAAA6BhtZ46F1j+Q44pqRzrcPwAAAD/4AQAAAAAAAAF7AAAAGAAAACAotrVRGtc/WFYrpDVZ3D8AAAA/+AEAAAAAAAABfAAAABgAAACITE1LGrPXPzT4QHXUbdw/AAAAP/gBAAAAAAAAAX0AAAAYAAAAaDH6CtM/2D8U/9J4A3/cPwAAAD8IAgAAAAAAAAF+AAAAGAAAACgBWYOGyNg/5Nbv5IGa3D8AAAA/CAIAAAAAAAABfwAAABgAAABgEKLRSV3ZP7iuDFEAttw/AAAAPwgCAAAAAAAAAYAAAAAYAAAASPVOkQLq2T+M66XvDs7cPwAAAD8XAgAAAAAAAAGBAAAAGAAAACja+1C7dto/aCg/jh3m3D8AAAA/FwIAAAAAAAABggAAABgAAAC4lAyCafvaP0TKVF+8+tw/AAAAPxcCAAAAAAAAAYMAAAAYAAAAoHm5QSKI2z8UonHLOhbdPwAAAD8XAgAAAAAAAAGEAAAAGAAAAIBeZgHbFNw/8EOHnNkq3T8AAAA/JwIAAAAAAAABhQAAABgAAABwQxPBk6HcP8SAIDvoQt0/AAAAPycCAAAAAAAAAYYAAAAYAAAAIBNyOUcq3T+gIjYMh1fdPwAAAD82AgAAAAAAAAGHAAAAGAAAANji0LH6st0/bPpSeAVz3T8AAAA/NgIAAAAAAAABiAAAABgAAADAx31xsz/eP2DL3eBUfd0/AAAAP0YCAAAAAAAAAYkAAAAYAAAAIOwUB3zY3j8so/pM05jdPwAAAD9GAgAAAAAAAAGKAAAAGAAAAGD7XVU/bd8/GA8Jg5Km3T8AAAA/RgIAAAAAAAABiwAAABgAAADgj3r1AwPgP/QVm4bBt90/AAAAP1YCAAAAAAAAAYwAAAAYAAAAJO0CDltF4D/ggam8gMXdPwAAAD9WAgAAAAAAAAGNAAAAGAAAAMR0J7W8j+A/vCO/jR/a3T8AAAA/VgIAAAAAAAABjgAAABgAAABk/EtcHtrgP6QqUZFO690/AAAAP2UCAAAAAAAAAY8AAAAYAAAAcHnJX30i4T+AzGZi7f/dPwAAAD9lAgAAAAAAAAGQAAAAGAAAAAgB7gbfbOE/XG58M4wU3j8AAAA/dQIAAAAAAAABkQAAABgAAAAQfmsKPrXhP0B1Dje7Jd4/AAAAP3UCAAAAAAAAAZIAAAAYAAAABDAsQKoH4j8cfKA66jbePwAAAD91AgAAAAAAAAGTAAAAGAAAANDMni4RVuI/AIMyPhlI3j8AAAA/hQIAAAAAAAABlAAAABgAAACYaREdeKTiP+juQHTYVd4/AAAAP4UCAAAAAAAAAZUAAAAYAAAAyPvcZ9zw4j/MWk+ql2PePwAAAD+UAgAAAAAAAAGWAAAAGAAAAJSYT1ZDP+M/vCvaEudt3j8AAAA/lAIAAAAAAAABlwAAABgAAAAYVbcvspPjP6SX6Eime94/AAAAP5QCAAAAAAAAAZgAAAAYAAAADAd4ZR7m4z+UaHOx9YXePwAAAD+kAgAAAAAAAAGZAAAAGAAAAAC5OJuKOOQ/eG8FtSSX3j8AAAA/pAIAAAAAAAABmgAAABgAAABkYFIt9IjkP2BAkB10od4/AAAAP7MCAAAAAAAAAZsAAAAYAAAAKP3EG1vX5D9Udpe4U6jePwAAAD+zAgAAAAAAAAGcAAAAGAAAAEjE05jMLeU/POKl7hK23j8AAAA/wwIAAAAAAAABnQAAABgAAADMgDtyO4LlPzh9KbyCud4/AAAAP8MCAAAAAAAAAZ4AAAAYAAAAMChVBKXS5T8wGK2J8rzePwAAAD/DAgAAAAAAAAGfAAAAGAAAAIzPbpYOI+Y/KLMwV2LA3j8AAAA/0wIAAAAAAAABoAAAABgAAAAsV5M9cG3mPyDpN/JBx94/AAAAP9MCAAAAAAAAAaEAAAAYAAAAiP6sz9m95j8g6TfyQcfePwAAAD/TAgAAAAAAAAGiAAAAGAAAAOilxmFDDuc/GIS7v7HK3j8AAAA/4gIAAAAAAAABowAAABgAAACsQjlQqlznPwy6wlqR0d4/AAAAP+ICAAAAAAAAAaQAAAAYAAAAfN+rPhGr5z/878n1cNjePwAAAD/yAgAAAAAAAAGlAAAAGAAAAEB8Hi14+ec//O/J9XDY3j8AAAA/8gIAAAAAAAABpgAAABgAAADEOIYG503oP/zvyfVw2N4/AAAAPwIDAAAAAAAAAacAAAAYAAAAKOCfmFCe6D/878n1cNjePwAAAD8CAwAAAAAAAAGoAAAAGAAAAECnrhXC9Og//O/J9XDY3j8AAAA/AgMAAAAAAAABqQAAABgAAAAMRCEEKUPpP/zvyfVw2N4/AAAAPxEDAAAAAAAAAaoAAAAYAAAAPNbsTo2P6T/878n1cNjePwAAAD8RAwAAAAAAAAGrAAAAGAAAANxdEfbu2ek//O/J9XDY3j8AAAA/EQMAAAAAAAABrAAAABgAAABQ0OdVSyDqP/zvyfVw2N4/AAAAPyEDAAAAAAAAAa0AAAAYAAAAxEK+tadm6j8MusJakdHePwAAAD8hAwAAAAAAAAGuAAAAGAAAADi1lBUEreo/GIS7v7HK3j8AAAA/IQMAAAAAAAABrwAAABgAAAB8Eh0uW+/qPyDpN/JBx94/AAAAPyEDAAAAAAAAAbAAAAAYAAAALGX+oq8v6z8oszBXYsDePwAAAD8wAwAAAAAAAAGxAAAAGAAAANy33xcEcOs/POKl7hK23j8AAAA/MAMAAAAAAAABsgAAABgAAABk9XJFU6zrP1zbE+vjpN4/AAAAP0ADAAAAAAAAAbMAAAAYAAAA7DIGc6Lo6z94bwW1JJfePwAAAD9AAwAAAAAAAAG0AAAAGAAAABxG/RHnHOw/lGhzsfWF3j8AAAA/QAMAAAAAAAABtQAAABgAAABMWfSwK1HsP6SX6Eime94/AAAAP0ADAAAAAAAAAbYAAAAYAAAA7GFErG2D7D/MWk+ql2PePwAAAD9QAwAAAAAAAAG3AAAAGAAAAMBKn7ynr+w/6O5AdNhV3j8AAAA/UAMAAAAAAAABuAAAABgAAAAwPqFw5N3sPxSyp9XJPd4/AAAAP18DAAAAAAAAAbkAAAAYAAAASAcHlhYE7T8oRpmfCjDePwAAAD9fAwAAAAAAAAG6AAAAGAAAAGjQbLtIKu0/SD8HnNse3j8AAAA/XwMAAAAAAAABuwAAABgAAABUhISZdUztP2yd8co8Ct4/AAAAP18DAAAAAAAAAbwAAAAYAAAAPDicd6Ju7T+Mll/HDfndPwAAAD9vAwAAAAAAAAG9AAAAGAAAAADXZQ7KjO0/pPRJ9m7k3T8AAAA/bwMAAAAAAAABvgAAABgAAADIdS+l8artP8jtt/I/090/AAAAP28DAAAAAAAAAb8AAAAYAAAAZP+q9BPF7T/sS6Ihob7dPwAAAD9/AwAAAAAAAAHAAAAAGAAAACSedIs74+0/GA8Jg5Km3T8AAAA/fwMAAAAAAAABwQAAABgAAAC4J/DaXf3tP0icaEmkh90/AAAAP38DAAAAAAAAAcIAAAAYAAAAULFrKoAX7j+IjkRCRmXdPwAAAD+OAwAAAAAAAAHDAAAAGAAAAFAwQNafL+4/xIAgO+hC3T8AAAA/jgMAAAAAAAABxAAAABgAAADEpG3evEXuP/SoA89pJ90/AAAAP44DAAAAAAAAAcUAAAAYAAAALBmb5tlb7j84AFz6mwHdPwAAAD+eAwAAAAAAAAHGAAAAGAAAAAiDIUv0b+4/aCg/jh3m3D8AAAA/ngMAAAAAAAABxwAAABgAAABM4gAMDILuP5waG4e/w9w/AAAAP54DAAAAAAAAAcgAAAAYAAAA9DY5KSGS7j/Up3pN0aTcPwAAAD+tAwAAAAAAAAHJAAAAGAAAADiWGOo4pO4/FP/SeAN/3D8AAAA/rQMAAAAAAAABygAAABgAAABQ4KljS7LuP0gntgyFY9w/AAAAP60DAAAAAAAAAcsAAAAYAAAAZCo73V3A7j+AtBXTlkTcPwAAAD+tAwAAAAAAAAHMAAAAGAAAAFBffg9ryu4/rNz4Zhgp3D8AAAA/vQMAAAAAAAABzQAAABgAAADQnmjletbuP+zO1F+6Btw/AAAAP70DAAAAAAAAAc4AAAAYAAAAuNOrF4jg7j8gXDQmzOfbPwAAAD/NAwAAAAAAAAHPAAAAGAAAAKwI70mV6u4/XLOMUf7B2z8AAAA/zQMAAAAAAAAB0AAAABgAAACUPTJ8ovTuP5ilaEqgn9s/AAAAP80DAAAAAAAAAdEAAAAYAAAA6GfOCq387j/c/MB10nnbPwAAAD/cAwAAAAAAAAHSAAAAGAAAAECSapm3BO8/JLmV05RQ2z8AAAA/3AMAAAAAAAAB0wAAABgAAACcvAYowgzvP4Ck38gHHds/AAAAP9wDAAAAAAAAAdQAAAAYAAAAhPFJWs8W7z/cjym+eunaPwAAAD/sAwAAAAAAAAHVAAAAGAAAANgb5ujZHu8/ILF6Ts282j8AAAA/7AMAAAAAAAAB1gAAABgAAAA0RoJ35CbvP6D6rnKhdNo/AAAAP/wDAAAAAAAAAdcAAAAYAAAA8GV3Yuws7z8Y32Zk5S/aPwAAAD/8AwAAAAAAAAHYAAAAGAAAALSFbE30Mu8/hJSpvnj12T8AAAA/CwQAAAAAAAAB2QAAABgAAABwpWE4/DjvP9zkb+Z7vtk/AAAAPwsEAAAAAAAAAdoAAAAYAAAACLAI3P467z840Lnb7orZPwAAAD8LBAAAAAAAAAHbAAAAGAAAAJy6r38BPe8/tLRxzTJG2T8AAAA/CwQAAAAAAAAB3AAAABgAAAA0xVYjBD/vPxhqtCfGC9k/AAAAPxsEAAAAAAAAAd0AAAAYAAAANMVWIwQ/7z+EhHO06c3YPwAAAD8bBAAAAAAAAAHeAAAAGAAAADTFViMEP+8/3NQ53OyW2D8AAAA/GwQAAAAAAAAB3wAAABgAAACcuq9/AT3vP1webgDBTtg/AAAAPyoEAAAAAAAAAeAAAAAYAAAAcKVhOPw47z/kzB5XJQPYPwAAAD8qBAAAAAAAAAHhAAAAGAAAAOCaupT5Nu8/ZOBL4Bm01z8AAAA/KgQAAAAAAAAB4gAAABgAAAAce8Wp8TDvP/RY9ZueYdc/AAAAPzoEAAAAAAAAAeMAAAAYAAAA8GV3Yuws7z+M0Z5XIw/XPwAAAD86BAAAAAAAAAHkAAAAGAAAAJw729PhJO8/FEpIE6i81j8AAAA/OgQAAAAAAAAB5QAAABgAAABIET9F1xzvP8C7X8v9WNY/AAAAP0oEAAAAAAAAAeYAAAAYAAAAWNz7EsoS7z98kvO14/HVPwAAAD9KBAAAAAAAAAHnAAAAGAAAAHCnuOC8CO8/KGmHoMmK1T8AAAA/SgQAAAAAAAAB6AAAABgAAADoZ84KrfzuP+Skl70/INU/AAAAP1kEAAAAAAAAAekAAAAYAAAAQBOW7Zfs7j+QsTJDBcDUPwAAAD9ZBAAAAAAAAAHqAAAAGAAAAPyztiyA2u4/TLc7xZtO1D8AAAA/aQQAAAAAAAAB6wAAABgAAAAgSjDIZcbuPxRYyBSi4NM/AAAAP2kEAAAAAAAAAewAAAAYAAAAIMtbHEau7j/Uwk3JyGvTPwAAAD9pBAAAAAAAAAHtAAAAGAAAACBMh3Amlu4/oMhWS1/60j8AAAA/aQQAAAAAAAAB7gAAABgAAACIwgshBHzuP2iYWDIWgtI/AAAAP3kEAAAAAAAAAe8AAAAYAAAAzCNCitxd7j8wnmG0rBDSPwAAAD95BAAAAAAAAAHwAAAAGAAAAJiPH5e3Qe4/7D7uA7Oi0T8AAAA/eQQAAAAAAAAB8QAAABgAAAA85q5cjSHuP6CwBbwIP9E/AAAAP4gEAAAAAAAAAfIAAAAYAAAA6Dw+ImMB7j9MIh10XtvQPwAAAD+IBAAAAAAAAAHzAAAAGAAAAIyTzec44e0/8C64+SN70D8AAAA/iAQAAAAAAAAB9AAAABgAAACg37UJDL/tP6xqyBaaENA/AAAAP5gEAAAAAAAAAfUAAAAYAAAA7AupQNeW7T/gqpuWgTfPPwAAAD+YBAAAAAAAAAH2AAAAGAAAAIAYp4yaaO0/gICm/85Nzj8AAAA/mAQAAAAAAAAB9wAAABgAAACAGv40WzjtPzjqojJdVs0/AAAAP6cEAAAAAAAAAfgAAAAYAAAAHPK4ThEA7T/455AvLFHMPwAAAD+nBAAAAAAAAAH5AAAAGAAAADC/zMTExew/qFGNYrpZyz8AAAA/pwQAAAAAAAAB+gAAABgAAACogTmXdYnsP1C7iZVIYso/AAAAP7cEAAAAAAAAAfsAAAAYAAAAHESmaSZN7D8Q734t92PJPwAAAD+3BAAAAAAAAAH8AAAAGAAAANjmHVHPCuw/qI6C+2RzyD8AAAA/twQAAAAAAAAB/QAAABgAAAD8fu6UdcbrP2jCd5MTdcc/AAAAP8cEAAAAAAAAAf4AAAAYAAAAiAwYNRmA6z/4l4L8YIvGPwAAAD/HBAAAAAAAAAH/AAAAGAAAAESvjxzCPes/eNmbm22vxT8AAAA/xwQAAAAAAAABAAEAABgAAABoR2BgaPnqP/jkrZ+azMQ/AAAAP9kEAAAAAAAAAQEBAAAYAAAAyL87uQav6j+YurgI6OLDPwAAAD/ZBAAAAAAAAAECAQAAGAAAACw4FxKlZOo/CGjg3bMUwz8AAAA/2QQAAAAAAAABAwEAABgAAAA4hlbcOBLqP0C3HYQeW8I/AAAAP+kEAAAAAAAAAQQBAAAYAAAASNSVpsy/6T+oZEVZ6ozBPwAAAD/pBAAAAAAAAAEFAQAAGAAAAFQi1XBgbek/yB+RNRThwD8AAAA/6QQAAAAAAAABBgEAABgAAACMhWKC+R7pPxBvztt+J8A/AAAAP/kEAAAAAAAAAQcBAAAYAAAAKN5I8I/O6D+Q6CU6kum+PwAAAD/5BAAAAAAAAAEIAQAAGAAAAPhLfaUrgug/kKLolCO7vT8AAAA/+QQAAAAAAAABCQEAABgAAAAsrwq3xDPoP8DwnLn1frw/AAAAPwgFAAAAAAAAAQoBAAAYAAAAqPKi3VXf5z/Qql8Uh1C7PwAAAD8IBQAAAAAAAAELAQAAGAAAALBA4qfpjOc/4GQibxgiuj8AAAA/CAUAAAAAAAABDAEAABgAAABoZIXjcjLnP+Ae5cmp87g/AAAAPxgFAAAAAAAAAQ0BAAAYAAAASJ12ZgHc5j/w2KckO8W3PwAAAD8YBQAAAAAAAAEOAQAAGAAAAGi2cv6Hf+Y/8P54tYuktj8AAAA/GAUAAAAAAAABDwEAABgAAAAk2hU6ESXmP7CQWHybkbU/AAAAPycFAAAAAAAAARABAAAYAAAA7Mh1Q43A5T+AjkZ5aoy0PwAAAD8nBQAAAAAAAAERAQAAGAAAAODMI5QOYOU/UIw0djmHsz8AAAA/JwUAAAAAAAABEgEAABgAAABs23iIkgHlPwD2MKnHj7I/AAAAPzcFAAAAAAAAARMBAAAYAAAAoL8x7gub5D+gXy3cVZixPwAAAD83BQAAAAAAAAEUAQAAGAAAAAC5OJuKOOQ/4Hhj5+DXsD8AAAA/NwUAAAAAAAABFQEAABgAAAD8vObrC9jjP0CSmfJrF7A/AAAAP0cFAAAAAAAAARYBAAAYAAAAgMs74I954z8gV5/77a2uPwAAAD9HBQAAAAAAAAEXAQAAGAAAADjv3hsZH+M/YDlF6gBkrT8AAAA/RwUAAAAAAAABGAEAABgAAABIPR7mrMziP8Ab69gTGqw/AAAAP1YFAAAAAAAAARkBAAAYAAAAvIC2DD544j+g1a0zpeuqPwAAAD9WBQAAAAAAAAEaAQAAGAAAAFjZnHrUJ+I/ABfH0rEPqj8AAAA/VgUAAAAAAAABGwEAABgAAABsJ9xEaNXhP8CAwwVAGKk/AAAAP2YFAAAAAAAAARwBAAAYAAAACIDCsv6E4T+A6r84ziCoPwAAAD9mBQAAAAAAAAEdAQAAGAAAAITDWtmPMOE/ACzZ19pEpz8AAAA/ZgUAAAAAAAABHgEAABgAAACMEZqjI97gP4Bt8nbnaKY/AAAAP3YFAAAAAAAAAR8BAAAYAAAAxHQntbyP4D9gNmJab9+lPwAAAD92BQAAAAAAAAEgAQAAGAAAAGjNDSNTP+A/YCe10Xg6pT8AAAA/dgUAAAAAAAABIQEAABgAAABAYTZp2OHfP+CfXo3956Q/AAAAP3YFAAAAAAAAASIBAAAYAAAAuCdRjApF3z9AuZSYiCekPwAAAD+FBQAAAAAAAAEjAQAAGAAAAMDDzyAyoN4/4DE+VA3Voz8AAAA/hQUAAAAAAAABJAEAABgAAAAQdZz8Xv/dP6DSyqMTZ6M/AAAAP5UFAAAAAAAAASUBAAAYAAAAeDu3H5Fi3T8AI5HLFjCjPwAAAD+VBQAAAAAAAAEmAQAAGAAAAMDsg/u9wdw/4OsAr56moj8AAAA/lQUAAAAAAAABJwEAABgAAACA3Tqt+izcP+DrAK+epqI/AAAAP6QFAAAAAAAAASgBAAAYAAAAoHm5QSKI2z+AZKpqI1SiPwAAAD+kBQAAAAAAAAEpAQAAGAAAAIgA6o5E39o/4OsAr56moj8AAAA/tAUAAAAAAAABKgEAABgAAADQsbZqcT7aP+DrAK+epqI/AAAAP7QFAAAAAAAAASsBAAAYAAAACGODRp6d2T9Ac1fzGfmiPwAAAD+0BQAAAAAAAAEsAQAAGAAAALA+7LDVBNk/ACORyxYwoz8AAAA/tAUAAAAAAAABLQEAABgAAAAYBQfUB2jYP+AxPlQN1aM/AAAAP8QFAAAAAAAAAS4BAAAYAAAAsOBvPj/P1z9AuZSYiCekPwAAAD/EBQAAAAAAAAEvAQAAGAAAACCnimFxMtc/gBgISYKVpD8AAAA/xAUAAAAAAAABMAEAABgAAADAgvPLqJnWP8B3e/l7A6U/AAAAP9MFAAAAAAAAATEBAAAYAAAAWF5cNuAA1j/ghiiCcqilPwAAAD/TBQAAAAAAAAEyAQAAGAAAAMgkd1kSZNU/gG3ydudopj8AAAA/0wUAAAAAAAABMwEAABgAAAC4KnxSVNPUP2B8n//dDac/AAAAP+MFAAAAAAAAATQBAAAYAAAAeBszBJE+1D9Ai0yI1LKnPwAAAD/jBQAAAAAAAAE1AQAAGAAAAJg2hkTYsdM/QMLcpEw8qD8AAAA/4wUAAAAAAAABNgEAABgAAADYZifMJCnTP8CAwwVAGKk/AAAAP/MFAAAAAAAAATcBAAAYAAAAUKwWm3ak0j+gj3CONr2pPwAAAD/zBQAAAAAAAAE4AQAAGAAAAMDxBWrIH9I/wP2QxybQqj8AAAA/8wUAAAAAAAABOQEAABgAAAAwN/U4GpvRP+AMPlAddas/AAAAPwIGAAAAAAAAAToBAAAYAAAAKLzO3Xsi0T/AUnv1i6OsPwAAAD8CBgAAAAAAAAE7AQAAGAAAACBBqILdqdA/oGEofoJIrT8AAAA/AgYAAAAAAAABPAEAABgAAADgsDPgOS3QPyAgD991JK4/AAAAPxIGAAAAAAAAAT0BAAAYAAAAAJa2mEFxzz8gji8YZjevPwAAAD8SBgAAAAAAAAE+AQAAGAAAAPCfaeIEgM4/MP6nKCslsD8AAAA/EgYAAAAAAAABPwEAABgAAAAg1Li60pbNP4DxDKNlhbA/AAAAPyEGAAAAAAAAAUABAAAYAAAAEN5rBJalzD9wlKv1nByxPwAAAD8hBgAAAAAAAAFBAQAAGAAAAKC9gr9OrMs/IOeDINHqsT8AAAA/IQYAAAAAAAABQgEAABgAAACAxzUJErvKPwD2MKnHj7I/AAAAPzEGAAAAAAAAAUMBAAAYAAAAwPuE4d/RyT/wmM/7/iazPwAAAD8xBgAAAAAAAAFEAQAAGAAAAOAv1Lmt6Mg/sH+Z8HPnsz8AAAA/MQYAAAAAAAABRQEAABgAAACAjr8ghgfIP4CORnlqjLQ/AAAAPzEGAAAAAAAAAUYBAAAYAAAAIO2qh14mxz+AMeXLoSO1PwAAAD9BBgAAAAAAAAFHAQAAGAAAAGCgzgtMVcY/UKygilfWtT8AAAA/QQYAAAAAAAABSAEAABgAAADwfY4eRIzFPyAnXEkNibY/AAAAP0EGAAAAAAAAAUkBAAAYAAAA0IXqv0bLxD8ANgnSAy63PwAAAD9QBgAAAAAAAAFKAQAAGAAAANCNRmFJCsQ/wLDEkLngtz8AAAA/UAYAAAAAAAABSwEAABgAAABQ6tofYVnDP3CXjoUuobg/AAAAP1AGAAAAAAAAAUwBAAAYAAAAQHELbYOwwj8wEkpE5FO5PwAAAD9gBgAAAAAAAAFNAQAAGAAAADD4O7qlB8I/QLXolhvruT8AAAA/YAYAAAAAAAABTgEAABgAAAAw/kCz53bBP/CbsouQq7o/AAAAP2AGAAAAAAAAAU8BAAAYAAAAsNmpHR/ewD/Qql8Uh1C7PwAAAD9wBgAAAAAAAAFQAQAAGAAAAGA05zN2XcA/kCUb0zwDvD8AAAA/cAYAAAAAAAABUQEAABgAAAAAHkmUmrm/P0AM5cexw7w/AAAAP3AGAAAAAAAAAVIBAAAYAAAAQNPDwEi4vj8gG5JQqGi9PwAAAD9/BgAAAAAAAAFTAQAAGAAAACDddgoMx70/AJZND14bvj8AAAA/fwYAAAAAAAABVAEAABgAAADAO2Jx5OW8P7B8FwTT274/AAAAP38GAAAAAAAAAVUBAAAYAAAAwO6F9dEUvD+Ai8SMyYC/PwAAAD+PBgAAAAAAAAFWAQAAGAAAAIBNcVyqM7s/EG/O234nwD8AAAA/jwYAAAAAAAABVwEAABgAAADAAJXgl2K6P2BiM1a5h8A/AAAAP48GAAAAAAAAAVgBAAAYAAAAoAjxgZqhuT+wi59r0+7APwAAAD+eBgAAAAAAAAFZAQAAGAAAAEBn3OhywLg/+OoSHM1cwT8AAAA/ngYAAAAAAAABWgEAABgAAACAGgBtYO+3P0gUfzHnw8E/AAAAP54GAAAAAAAAAVsBAAAYAAAAwM0j8U0etz94qfl8wDjCPwAAAD+uBgAAAAAAAAFcAQAAGAAAAKDVf5JQXbY/uAhtLbqmwj8AAAA/rgYAAAAAAAABXQEAABgAAACA3dszU5y1Pwho4N2zFMM/AAAAP64GAAAAAAAAAV4BAAAYAAAAYOU31VXbtD9IkUzzzXvDPwAAAD++BgAAAAAAAAFfAQAAGAAAAGDtk3ZYGrQ/cFzO2Yb3wz8AAAA/vgYAAAAAAAABYAEAABgAAAAASig1cGmzP8hPM1TBV8Q/AAAAP74GAAAAAAAAAWEBAAAYAAAA4FGE1nKosj/45K2fmszEPwAAAD++BgAAAAAAAAFiAQAAGAAAAICuGJWK97E/SEQhUJQ6xT8AAAA/zQYAAAAAAAABYwEAABgAAABgtnQ2jTaxP2BFqtEsvcU/AAAAP80GAAAAAAAAAWQBAAAYAAAAoGdBErqVsD+Y2iQdBjLGPwAAAD/NBgAAAAAAAAFlAQAAGAAAAMAxHNzN6a8/yG+faN+mxj8AAAA/3QYAAAAAAAABZgEAABgAAABAlLWTJ6iuP/gEGrS4G8c/AAAAP90GAAAAAAAAAWcBAAAYAAAAAPdOS4FmrT9IZI1ksonHPwAAAD/dBgAAAAAAAAFoAQAAGAAAAMACWT0FRaw/gMMAFaz3xz8AAAA/7QYAAAAAAAABaQEAABgAAADADmMviSOrP8AidMWlZcg/AAAAP+0GAAAAAAAAAWoBAAAYAAAAgBptIQ0Cqj/wt+4Qf9rIPwAAAD/tBgAAAAAAAAFrAQAAGAAAAAB9BtlmwKg/QBdiwXhIyT8AAAA//AYAAAAAAAABbAEAABgAAAAAMoEFFb+nP3Cs3AxSvck/AAAAP/wGAAAAAAAAAW0BAAAYAAAAgOf7McO9pj+gQVdYKzLKPwAAAD/8BgAAAAAAAAFuAQAAGAAAAICcdl5xvKU/yAzZPuStyj8AAAA/DAcAAAAAAAABbwEAABgAAAAAUvGKH7ukP+hDaVtcN8s/AAAAPwwHAAAAAAAAAXABAAAYAAAAgLDc8ffZoz/4RPLc9LnLPwAAAD8MBwAAAAAAAAFxAQAAGAAAAAAPyFjQ+KI/CHyC+WxDzD8AAAA/GwcAAAAAAAABcgEAABgAAAAAFyT60jeiPwjpGbHE08w/AAAAPxsHAAAAAAAAAXMBAAAYAAAAgHUPYatWoT8oIKrNPF3NPwAAAD8rBwAAAAAAAAF0AQAAGAAAAAAn3DzYtaA/GMNIIHT0zT8AAAA/KwcAAAAAAAABdQEAABgAAAAAXnC8temfP/jR9ahqmc4/AAAAPysHAAAAAAAAAXYBAAAYAAAAAMAJdA+onj/wdJT7oTDPPwAAAD87BwAAAAAAAAF3AQAAGAAAAIB1hKC9pp0/+BczTtnHzz8AAAA/OwcAAAAAAAABeAEAABgAAAAAK//Ma6WcP2x47B34MtA/AAAAPzsHAAAAAAAAAXkBAAAYAAAAADJbbm7kmz/wLrj5I3vQPwAAAD9KBwAAAAAAAAF6AQAAGAAAAAA6tw9xI5s/aBuLcC/K0D8AAAA/SgcAAAAAAAABewEAABgAAAAAQhOxc2KaP+zRVkxbEtE/AAAAP0oHAAAAAAAAAXwBAAAYAAAAAO8xPB8imj98UhuNp1PRPwAAAD9aBwAAAAAAAAF9AQAAGAAAAAD3jd0hYZk/4HT1npKp0T8AAAA/WgcAAAAAAAABfgEAABgAAACApKxozSCZP2TGREgu9dE/AAAAP1oHAAAAAAAAAX8BAAAYAAAAgKwICtBfmD/cF5TxyUDSPwAAAD9qBwAAAAAAAAGAAQAAGAAAAABaJ5V7H5g/WGnjmmWM0j8AAAA/agcAAAAAAAABgQEAABgAAACArAgK0F+YP+Afr3aR1NI/AAAAP2oHAAAAAAAAAYIBAAAYAAAAgKwICtBfmD9kO/eETRnTPwAAAD95BwAAAAAAAAGDAQAAGAAAAICsCArQX5g/7FY/kwle0z8AAAA/eQcAAAAAAAABhAEAABgAAACArAgK0F+YP3ANC281ptM/AAAAP3kHAAAAAAAAAYUBAAAYAAAAAP/pfiSgmD/wXloY0fHTPwAAAD95BwAAAAAAAAGGAQAAGAAAAICkrGjNIJk/aEstj9xA1D8AAAA/iQcAAAAAAAABhwEAABgAAAAASm9SdqGZP9DSg9NXk9Q/AAAAP4kHAAAAAAAAAYgBAAAYAAAAAEITsXNimj9IWtoX0+XUPwAAAD+JBwAAAAAAAAGJAQAAGAAAAAA6tw9xI5s/oE0/kg1G1T8AAAA/mAcAAAAAAAABigEAABgAAAAAMltubuSbPwxwGaT4m9U/AAAAP5gHAAAAAAAAAYsBAAAYAAAAgH3gQcDlnD9kY34eM/zVPwAAAD+YBwAAAAAAAAGMAQAAGAAAAIBtKP+6Z54/wLtfy/1Y1j8AAAA/qAcAAAAAAAABjQEAABgAAABA2KgYBRWgPwzly+AXwNY/AAAAP6gHAAAAAAAAAY4BAAAYAAAAgHm9sSz2oD9oc7QowiPXPwAAAD+4BwAAAAAAAAGPAQAAGAAAAIDEQoV+96E/vGYZo/yD1z8AAAA/uAcAAAAAAAABkAEAABgAAAAAYqnNJDmjPxRafh035Nc/AAAAP8cHAAAAAAAAAZEBAAAYAAAAAFaf26BapD94sl/KAUHYPwAAAD/HBwAAAAAAAAGSAQAAGAAAAABG55ib3KU/1ApBd8yd2D8AAAA/xwcAAAAAAAABkwEAABgAAACA403hQR6nP0AtG4m389g/AAAAP8cHAAAAAAAAAZQBAAAYAAAAAIG0KehfqD+0Ge7/wkLZPwAAAD/XBwAAAAAAAAGVAQAAGAAAAEB1qjdkgak/SP8uc5+A2T8AAAA/1wcAAAAAAAABlgEAABgAAADAEhGACsOqP8wad4Fbxdk/AAAAP9cHAAAAAAAAAZcBAAAYAAAAwAYHjobkqz9wZTQnyP/ZPwAAAD/nBwAAAAAAAAGYAQAAGAAAAIBRjGHY5aw/EBVu/8Q22j8AAAA/5wcAAAAAAAABmQEAABgAAABAnBE1KuetP7yOoDziZto/AAAAP+cHAAAAAAAAAZoBAAAYAAAAAOeWCHzorj9kCNN5/5baPwAAAD/2BwAAAAAAAAGbAQAAGAAAAKBtRgv8BLA/HEz+Gz3A2j8AAAA/9gcAAAAAAAABnAEAABgAAADgEgn1pIWwP9DFMFla8No/AAAAP/YHAAAAAAAAAZ0BAAAYAAAAYLjL3k0GsT+ICVz7lxnbPwAAAD8GCAAAAAAAAAGeAQAAGAAAAAAJVqvhdrE/RLID0GU/2z8AAAA/BggAAAAAAAABnwEAABgAAACArhiVivexPwBbq6QzZds/AAAAPwYIAAAAAAAAAaABAAAYAAAA4FPbfjN4sj/EaM+rkYfbPwAAAD8VCAAAAAAAAAGhAQAAGAAAAOBN1oXxCLM/jNtv5X+m2z8AAAA/FQgAAAAAAAABogEAABgAAABg85hvmomzP1Tpk+zdyNs/AAAAPxUIAAAAAAAAAaMBAAAYAAAAYOs8zpdKtD8YkjvBq+7bPwAAAD8lCAAAAAAAAAGkAQAAGAAAAGDrPM6XSrQ/GJI7wavu2z8AAAA/JQgAAAAAAAABpQEAABgAAABg6zzOl0q0PxiSO8Gr7ts/AAAAPyUIAAAAAAAAAaYBAAAYAAAAYOs8zpdKtD8YkjvBq+7bPwAAAD8lCAAAAAAAAAGnAQAAGAAAAJhM7Jlta+Y/OHPnzuQb6z8AAAA/AAAAAAAAAAABqAEAABgAAACYTOyZbWvmPzhz587kG+s/AAAAPxAAAAAAAAAAAakBAAAYAAAAmEzsmW1r5j84c+fO5BvrPwAAAD8QAAAAAAAAAAGqAQAAGAAAAJhM7Jlta+Y/OHPnzuQb6z8AAAA/LgAAAAAAAAABqwEAABgAAACYTOyZbWvmPzhz587kG+s/AAAAPy4AAAAAAAAAAawBAAAYAAAAmEzsmW1r5j84c+fO5BvrPwAAAD8uAAAAAAAAAAGtAQAAGAAAAJhM7Jlta+Y/OHPnzuQb6z8AAAA/PQAAAAAAAAABrgEAABgAAACYTOyZbWvmPzhz587kG+s/AAAAPz0AAAAAAAAAAa8BAAAYAAAAmEzsmW1r5j84c+fO5BvrPwAAAD89AAAAAAAAAAGwAQAAGAAAAJhM7Jlta+Y/OHPnzuQb6z8AAAA/TQAAAAAAAAABsQEAABgAAACYTOyZbWvmPzhz587kG+s/AAAAP00AAAAAAAAAAbIBAAAYAAAAmEzsmW1r5j84c+fO5BvrPwAAAD9NAAAAAAAAAAGzAQAAGAAAAJhM7Jlta+Y/OHPnzuQb6z8AAAA/XAAAAAAAAAABtAEAABgAAACYTOyZbWvmPzhz587kG+s/AAAAP1wAAAAAAAAAAbUBAAAYAAAAmEzsmW1r5j84c+fO5BvrPwAAAD9cAAAAAAAAAAG2AQAAGAAAAJhM7Jlta+Y/OHPnzuQb6z8AAAA/bAAAAAAAAAABtwEAABgAAACYTOyZbWvmPzhz587kG+s/AAAAP2wAAAAAAAAAAbgBAAAYAAAAmEzsmW1r5j84c+fO5BvrPwAAAD9sAAAAAAAAAAG5AQAAGAAAAJhM7Jlta+Y/OHPnzuQb6z8AAAA/fAAAAAAAAAABugEAABgAAACYTOyZbWvmPzhz587kG+s/AAAAP3wAAAAAAAAAAbsBAAAYAAAAmEzsmW1r5j84c+fO5BvrPwAAAD98AAAAAAAAAAG8AQAAGAAAAABCRfZqaeY/OHPnzuQb6z8AAAA/fAAAAAAAAAABvQEAABgAAABoN55SaGfmPzhz587kG+s/AAAAP4sAAAAAAAAAAb4BAAAYAAAAaDeeUmhn5j84c+fO5BvrPwAAAD+LAAAAAAAAAAG/AQAAGAAAANQs965lZeY/tECptZwd6z8AAAA/iwAAAAAAAAABwAEAABgAAACsF6lnYGHmP7DbLIMMIes/AAAAP5sAAAAAAAAAAcEBAAAYAAAAgAJbIFtd5j8sqe5pxCLrPwAAAD+bAAAAAAAAAAHCAQAAGAAAALziZTVTV+Y/JERyNzQm6z8AAAA/mwAAAAAAAAABwwEAABgAAACUzRfuTVPmP6Cst+tbK+s/AAAAP6sAAAAAAAAAAcQBAAAYAAAAzK0iA0ZN5j+cRzu5yy7rPwAAAD+rAAAAAAAAAAHFAQAAGAAAABCOLRg+R+Y/ELCAbfMz6z8AAAA/qwAAAAAAAAABxgEAABgAAAD4Q5yeKznmPwjmhwjTOus/AAAAP7oAAAAAAAAAAccBAAAYAAAAeASyyBst5j/0thJxIkXrPwAAAD+6AAAAAAAAAAHIAQAAGAAAAIzPbpYOI+Y/6OwZDAJM6z8AAAA/ugAAAAAAAAAByQEAABgAAAB0hd0c/BTmP9S9pHRRVus/AAAAP8oAAAAAAAAAAcoBAAAYAAAA9EXzRuwI5j9IwW326F7rPwAAAD/KAAAAAAAAAAHLAQAAGAAAAHQGCXHc/OU/NJL4Xjhp6z8AAAA/ygAAAAAAAAABzAEAABgAAABcvHf3ye7lP6SVweDPces/AAAAP9kAAAAAAAAAAc0BAAAYAAAA3HyNIbri5T8UmYpiZ3rrPwAAAD/ZAAAAAAAAAAHOAQAAGAAAAMgy/Ken1OU/BGoVy7aE6z8AAAA/2QAAAAAAAAABzwEAABgAAAAY3sOKksTlP3Rt3kxOjes/AAAAP+kAAAAAAAAAAdABAAAYAAAAAJQyEYC25T/gCyucVZnrPwAAAD/pAAAAAAAAAAHRAQAAGAAAAFQ/+vNqpuU/zNy1BKWj6z8AAAA/6QAAAAAAAAAB0gEAABgAAAA89Wh6WJjlPzzgfoY8rOs/AAAAP/kAAAAAAAAAAdMBAAAYAAAAtLV+pEiM5T8wsQnvi7brPwAAAD/5AAAAAAAAAAHUAQAAGAAAABBhRoczfOU/JOcQimu96z8AAAA/+QAAAAAAAAAB1QEAABgAAACQIVyxI3DlPxS4m/K6x+s/AAAAP/kAAAAAAAAAAdYBAAAYAAAAeNfKNxFi5T+IIOGm4szrPwAAAD8IAQAAAAAAAAHXAQAAGAAAAJCihwUEWOU/9L4t9unY6z8AAAA/CAEAAAAAAAAB2AEAABgAAAAIY50v9EvlP+j0NJHJ3+s/AAAAPwgBAAAAAAAAAdkBAAAYAAAAHC5a/eZB5T9U+P0SYejrPwAAAD8YAQAAAAAAAAHaAQAAGAAAAJzubyfXNeU/TC4FrkDv6z8AAAA/GAEAAAAAAAAB2wEAABgAAAC0uSz1ySvlP7wxzi/Y9+s/AAAAPxgBAAAAAAAAAdwBAAAYAAAAyITpwrwh5T+wZ9XKt/7rPwAAAD8oAQAAAAAAAAHdAQAAGAAAAHBaTTSyGeU/KNAaf98D7D8AAAA/KAEAAAAAAAAB3gEAABgAAAAcMLGlpxHlP5w4YDMHCew/AAAAPzcBAAAAAAAAAd8BAAAYAAAAyAUVF50J5T8MPCm1nhHsPwAAAD83AQAAAAAAAAHgAQAAGAAAAGzbeIiSAeU/CNesgg4V7D8AAAA/NwEAAAAAAAAB4QEAABgAAAAUsdz5h/nkPwRyMFB+GOw/AAAAPzcBAAAAAAAAAeIBAAAYAAAAwIZAa33x5D/0pzfrXR/sPwAAAD9HAQAAAAAAAAHjAQAAGAAAAPxmS4B16+Q/bBB9n4Uk7D8AAAA/RwEAAAAAAAAB5AEAABgAAABAR1aVbeXkP+R4wlOtKew/AAAAP0cBAAAAAAAAAeUBAAAYAAAAfCdhqmXf5D/cE0YhHS3sPwAAAD9WAQAAAAAAAAHmAQAAGAAAALgHbL9d2eQ/WHyL1UQy7D8AAAA/VgEAAAAAAAAB5wEAABgAAAD853bUVdPkP9Dk0IlsN+w/AAAAP1YBAAAAAAAAAegBAAAYAAAAOMiB6U3N5D9ETRY+lDzsPwAAAD9mAQAAAAAAAAHpAQAAGAAAABCzM6JIyeQ/QOiZCwRA7D8AAAA/ZgEAAAAAAAAB6gEAABgAAAB8qIz+RcfkPzyDHdlzQ+w/AAAAP2YBAAAAAAAAAesBAAAYAAAATJM+t0DD5D8suSR0U0rsPwAAAD92AQAAAAAAAAHsAQAAGAAAACh+8G87v+Q/rIbmWgtM7D8AAAA/dgEAAAAAAAAB7QEAABgAAACQc0nMOL3kP6Qhaih7T+w/AAAAP3YBAAAAAAAAAe4BAAAYAAAA/GiiKDa75D+YV3HDWlbsPwAAAD+FAQAAAAAAAAHvAQAAGAAAAGRe+4QzueQ/jI14Xjpd7D8AAAA/hQEAAAAAAAAB8AEAABgAAADMU1ThMLfkP4Qo/CuqYOw/AAAAP4UBAAAAAAAAAfEBAAAYAAAAzFNU4TC35D/8kEHg0WXsPwAAAD+FAQAAAAAAAAHyAQAAGAAAADhJrT0uteQ/dPmGlPlq7D8AAAA/lQEAAAAAAAAB8wEAABgAAACgPgaaK7PkP+xhzEghcOw/AAAAP5UBAAAAAAAAAfQBAAAYAAAAEDRf9iix5D/k/E8WkXPsPwAAAD+VAQAAAAAAAAH1AQAAGAAAAHwpuFImr+Q/XGWVyrh47D8AAAA/pQEAAAAAAAAB9gEAABgAAAB8KbhSJq/kP9TN2n7gfew/AAAAP6UBAAAAAAAAAfcBAAAYAAAA5B4RryOt5D9INiAzCIPsPwAAAD+lAQAAAAAAAAH4AQAAGAAAAEwUagshq+Q/wJ5l5y+I7D8AAAA/tAEAAAAAAAAB+QEAABgAAAC4CcNnHqnkP7TUbIIPj+w/AAAAP7QBAAAAAAAAAfoBAAAYAAAAIP8bxBun5D+oCnQd75XsPwAAAD+0AQAAAAAAAAH7AQAAGAAAACD/G8Qbp+Q/IHO50Rab7D8AAAA/xAEAAAAAAAAB/AEAABgAAACQ9HQgGaXkP5jb/oU+oOw/AAAAP8QBAAAAAAAAAf0BAAAYAAAA+OnNfBaj5D8MREQ6ZqXsPwAAAD/EAQAAAAAAAAH+AQAAGAAAAPjpzXwWo+Q/hKyJ7o2q7D8AAAA/0wEAAAAAAAAB/wEAABgAAAD46c18FqPkP3jikIltsew/AAAAP9MBAAAAAAAAAQACAAAYAAAA+OnNfBaj5D9wGJgkTbjsPwAAAD/TAQAAAAAAAAEBAgAAGAAAAJD0dCAZpeQ/ZE6fvyy/7D8AAAA/4wEAAAAAAAABAgIAABgAAAAg/xvEG6fkP1iEploMxuw/AAAAP+MBAAAAAAAAAQMCAAAYAAAAIP8bxBun5D9IVTHDW9DsPwAAAD/jAQAAAAAAAAEEAgAAGAAAALgJw2ceqeQ/NCa8K6va7D8AAAA/8wEAAAAAAAABBQIAABgAAADkHhGvI63kP6DECHuy5uw/AAAAP/MBAAAAAAAAAQYCAAAYAAAAfCm4Uiav5D8MyNH8Se/sPwAAAD/zAQAAAAAAAAEHAgAAGAAAADhJrT0uteQ/+DPgMgn97D8AAAA/AgIAAAAAAAABCAIAABgAAADMU1ThMLfkP+QEa5tYB+0/AAAAPwICAAAAAAAAAQkCAAAYAAAAkHNJzDi95D/Q1fUDqBHtPwAAAD8CAgAAAAAAAAEKAgAAGAAAALiIlxM+weQ/PHRCU68d7T8AAAA/AgIAAAAAAAABCwIAABgAAAAQszOiSMnkP6CtEnAmLe0/AAAAPxICAAAAAAAAAQwCAAAYAAAAZN3PMFPR5D+MGSGm5TrtPwAAAD8SAgAAAAAAAAENAgAAGAAAACj9xBtb1+Q/9FLxwlxK7T8AAAA/EgIAAAAAAAABDgIAABgAAADkHLoGY93kP1zxPRJkVu0/AAAAPyICAAAAAAAAAQ8CAAAYAAAAQEdWlW3l5D/AKg4v22XtPwAAAD8iAgAAAAAAAAEQAgAAGAAAAJRx8iN47eQ/sPuYlypw7T8AAAA/IgIAAAAAAAABEQIAABgAAABQkecOgPPkP5Rnp83pfe0/AAAAPzECAAAAAAAAARICAAAYAAAAsLuDnYr75D+A07UDqYvtPwAAAD8xAgAAAAAAAAETAgAAGAAAAATmHyyVA+U/7HECU7CX7T8AAAA/MQIAAAAAAAABFAIAABgAAABYELy6nwvlP1QQT6K3o+0/AAAAP0ECAAAAAAAAARUCAAAYAAAAsDpYSaoT5T9E4dkKB67tPwAAAD9BAgAAAAAAAAEWAgAAGAAAAARl9Ne0G+U/LE3oQMa77T8AAAA/QQIAAAAAAAABFwIAABgAAABgj5BmvyPlP5jrNJDNx+0/AAAAP1ACAAAAAAAAARgCAAAYAAAAtLks9ckr5T8AioHf1NPtPwAAAD9QAgAAAAAAAAEZAgAAGAAAAHDZIeDRMeU/bCjOLtzf7T8AAAA/UAIAAAAAAAABGgIAABgAAADIA75u3DnlP1z5WJcr6u0/AAAAP2ACAAAAAAAAARsCAAAYAAAAHC5a/eZB5T/M/CEZw/LtPwAAAD9gAgAAAAAAAAEcAgAAGAAAAHhY9ovxSeU/wDIptKL57T8AAAA/YAIAAAAAAAABHQIAABgAAACcbUTT9k3lPzA28jU6Au4/AAAAP3ACAAAAAAAAAR4CAAAYAAAAzIKSGvxR5T+onjfqYQfuPwAAAD9wAgAAAAAAAAEfAgAAGAAAAJCihwUEWOU/HAd9nokM7j8AAAA/cAIAAAAAAAABIAIAABgAAACQoocFBFjlPxwHfZ6JDO4/AAAAP3ACAAAAAAAAASECAAAYAAAAkKKHBQRY5T8cB32eiQzuPwAAAD9/AgAAAAAAAAEiAgAAGAAAAJCihwUEWOU/HAd9nokM7j8AAAA/fwIAAAAAAAABIwIAABgAAADEqe9Mx6PjP7TUbIIPj+w/AAAAPwAAAAAAAAAAASQCAAAYAAAAxKnvTMej4z+01GyCD4/sPwAAAD8PAAAAAAAAAAElAgAAGAAAAMSp70zHo+M/tNRsgg+P7D8AAAA/DwAAAAAAAAABJgIAABgAAADEqe9Mx6PjP7TUbIIPj+w/AAAAPx8AAAAAAAAAAScCAAAYAAAAxKnvTMej4z+01GyCD4/sPwAAAD8fAAAAAAAAAAEoAgAAGAAAAMSp70zHo+M/tNRsgg+P7D8AAAA/HwAAAAAAAAABKQIAABgAAADEqe9Mx6PjP7TUbIIPj+w/AAAAPy8AAAAAAAAAASoCAAAYAAAAxKnvTMej4z+01GyCD4/sPwAAAD8vAAAAAAAAAAErAgAAGAAAAMSp70zHo+M/tNRsgg+P7D8AAAA/LwAAAAAAAAABLAIAABgAAADEqe9Mx6PjP7TUbIIPj+w/AAAAPz4AAAAAAAAAAS0CAAAYAAAAxKnvTMej4z+01GyCD4/sPwAAAD8+AAAAAAAAAAEuAgAAGAAAAMSp70zHo+M/tNRsgg+P7D8AAAA/PgAAAAAAAAABLwIAABgAAADEqe9Mx6PjP7TUbIIPj+w/AAAAPz4AAAAAAAAAATACAAAYAAAAxKnvTMej4z+01GyCD4/sPwAAAD9OAAAAAAAAAAExAgAAGAAAAMSp70zHo+M/tNRsgg+P7D8AAAA/TgAAAAAAAAABMgIAABgAAADEqe9Mx6PjP7TUbIIPj+w/AAAAP10AAAAAAAAAATMCAAAYAAAAXLSW8Mml4z+01GyCD4/sPwAAAD9dAAAAAAAAAAE0AgAAGAAAAPS+PZTMp+M/tNRsgg+P7D8AAAA/XQAAAAAAAAABNQIAABgAAACIyeQ3z6njP7TUbIIPj+w/AAAAP10AAAAAAAAAATYCAAAYAAAAINSL29Gr4z80oi5px5DsPwAAAD9tAAAAAAAAAAE3AgAAGAAAALjeMn/UreM/NKIuaceQ7D8AAAA/bQAAAAAAAAABOAIAABgAAAB0/idq3LPjP6gKdB3vlew/AAAAP20AAAAAAAAAATkCAAAYAAAAoBN2seG34z+oCnQd75XsPwAAAD99AAAAAAAAAAE6AgAAGAAAAMwoxPjmu+M/oKX36l6Z7D8AAAA/fQAAAAAAAAABOwIAABgAAAAgU2CH8cPjPyBzudEWm+w/AAAAP30AAAAAAAAAATwCAAAYAAAA5HJVcvnJ4z8YDj2fhp7sPwAAAD+MAAAAAAAAAAE9AgAAGAAAADid8QAE0uM/mNv+hT6g7D8AAAA/jAAAAAAAAAABPgIAABgAAAAg0jQzEdzjPxSpwGz2oew/AAAAP4wAAAAAAAAAAT8CAAAYAAAAfPzQwRvk4z8MREQ6ZqXsPwAAAD+cAAAAAAAAAAFAAgAAGAAAAJRGYjsu8uM/hKyJ7o2q7D8AAAA/nAAAAAAAAAABQQIAABgAAACkkPO0QADkP3xHDbz9rew/AAAAP5wAAAAAAAAAAUICAAAYAAAAUOUr0lUQ5D90fRRX3bTsPwAAAD+sAAAAAAAAAAFDAgAAGAAAACxPsjZwJOQ/bLMb8ry77D8AAAA/rAAAAAAAAAABRAIAABgAAABorpH3hzbkP2ROn78sv+w/AAAAP6wAAAAAAAAAAUUCAAAYAAAAaC1mo6dO5D/ctuRzVMTsPwAAAD+sAAAAAAAAAAFGAgAAGAAAAHCsOk/HZuQ/zOzrDjTL7D8AAAA/uwAAAAAAAAABRwIAABgAAACgQF1C7ILkP8Qi86kT0uw/AAAAP7sAAAAAAAAAAUgCAAAYAAAAIP8bxBun5D+w830SY9zsPwAAAD/LAAAAAAAAAAFJAgAAGAAAAGTdzzBT0eQ/oMQIe7Lm7D8AAAA/ywAAAAAAAAABSgIAABgAAADY0NHkj//kPwzI0fxJ7+w/AAAAP8sAAAAAAAAAAUsCAAAYAAAAcNkh4NEx5T/8mFxlmfnsPwAAAD/aAAAAAAAAAAFMAgAAGAAAAGAMDmoebOU/ZNIsghAJ7T8AAAA/2gAAAAAAAAABTQIAABgAAACwaZaCda7lP0TZvoU/Gu0/AAAAP9oAAAAAAAAAAU4CAAAYAAAAHNxs4tH05T+oEo+itintPwAAAD/aAAAAAAAAAAFPAgAAGAAAAExuOC02QeY/jBkhpuU67T8AAAA/6gAAAAAAAAABUAIAABgAAABEIPliopPmP+ztdJDMTe0/AAAAP+oAAAAAAAAAAVECAAAYAAAAYOcH4BPq5j/Q9AaU+17tPwAAAD/qAAAAAAAAAAFSAgAAGAAAAGjjWY+SSuc/IP9hGcJ47T8AAAA/+gAAAAAAAAABUwIAABgAAAAQ6lLiE63nP4DTtQOpi+0/AAAAP/oAAAAAAAAAAVQCAAAYAAAALDA2C6Ub6D9UEE+it6PtPwAAAD8JAQAAAAAAAAFVAgAAGAAAAPzKUVFLmug/qBqqJ3697T8AAAA/CQEAAAAAAAABVgIAABgAAAC0mrDJ/iLpP2wozi7c3+0/AAAAPwkBAAAAAAAAAVcCAAAYAAAAxJSr0Lyz6T8wNvI1OgLuPwAAAD8JAQAAAAAAAAFYAgAAGAAAAGiZTXt9Ruo/9EMWPZgk7j8AAAA/GQEAAAAAAAABWQIAABgAAAC48idDU+nqPzC6f/gdTO4/AAAAPxkBAAAAAAAAAVoCAAAYAAAAzGv39TCS6z/kmC5oy3juPwAAAD8ZAQAAAAAAAAFbAgAAGAAAADQPYzcZQ+w/kBJhpeio7j8AAAA/KQEAAAAAAAABXAIAABgAAADIxxzABvjsP7hZVcm92u4/AAAAPykBAAAAAAAAAV0CAAAYAAAAyMccwAb47D+4WVXJvdruPwAAAD8pAQAAAAAAAAFeAgAAGAAAAMjHHMAG+Ow/uFlVyb3a7j8AAAA/OAEAAAAAAAABXwIAABgAAADIxxzABvjsP7hZVcm92u4/AAAAPzgBAAAAAAAACw==&lt;/ink&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4926C371-E912-4022-814A-801544C6BB56}"/>
  <p:tag name="ATHENA.CUSTOMXMLCONTENT" val="&lt;?xml version=&quot;1.0&quot;?&gt;&lt;athena xmlns=&quot;http://schemas.microsoft.com/edu/athena&quot; version=&quot;0.1.3396.0&quot;&gt;&lt;timings duration=&quot;17142&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athena xmlns="http://schemas.microsoft.com/edu/athena" version="0.1.3396.0">
  <media streamable="true" recordStart="0" recordEnd="24035" recordLength="95333" audioOnly="true" start="0" end="24035" audioFormat="{00001610-0000-0010-8000-00AA00389B71}" audioRate="44100" muted="false" volume="0.8" fadeIn="0" fadeOut="0" videoFormat="{34363248-0000-0010-8000-00AA00389B71}" videoRate="15" videoWidth="256" videoHeight="256"/>
</athena>
</file>

<file path=customXml/item10.xml><?xml version="1.0" encoding="utf-8"?>
<athena xmlns="http://schemas.microsoft.com/edu/athena" version="0.1.3396.0">
  <timings duration="17142"/>
</athena>
</file>

<file path=customXml/item11.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IAAAAHAAAABwMAAAAAAQAAAAQAAAAECUlua0F0b21WMQIAAAAJBAAAAAkFAAAADQIFBAAAAAtQZW5TdHJva2VWMQQAAAAKQXR0cmlidXRlcwVUcmFjZQlTdGFydFRpbWUEVHlwZQQEAAQPUGVuQXR0cmlidXRlc1YxAgAAAApJbmtUcmFjZVYxAgAAABAMQWN0aW9uVHlwZVYxAgAAAAIAAAAJBgAAAAkHAAAAqhEAAAAAAAAF+P///wxBY3Rpb25UeXBlVjEBAAAAB3ZhbHVlX18ACAIAAAAAAAAABQUAAAANQ2xlYXJDYW52YXNWMQIAAAAJU3RhcnRUaW1lBFR5cGUABBAMQWN0aW9uVHlwZVYxAgAAAAIAAAD2QgAAAAAAAAH3////+P///wAAAAAFBgAAAA9QZW5BdHRyaWJ1dGVzVjEKAAAAB19jb2xvckEHX2NvbG9yUgdfY29sb3JHB19jb2xvckIKRml0VG9DdXJ2ZQZIZWlnaHQOSWdub3JlUHJlc3N1cmUNSXNIaWdobGlnaHRlcgVTaGFwZQVXaWR0aAAAAAAAAAAABAACAgICAQYBAQxCcnVzaFNoYXBlVjECAAAABgIAAAD//wAAAAAAAAAAACJAAAAF9v///wxCcnVzaFNoYXBlVjEBAAAAB3ZhbHVlX18ACAIAAAABAAAAAAAAAAAAIkAFBwAAAApJbmtUcmFjZVYxAwAAAA1MaXN0YDErX2l0ZW1zDExpc3RgMStfc2l6ZQ9MaXN0YDErX3ZlcnNpb24EAAAYU2hhcmVkLklua2luZy5JbmtQb2ludFtdAgAAAAgIAgAAAAkLAAAAnwAAAJ8AAAAHCwAAAAABAAAAAAEAAAQKSW5rUG9pbnRWMQI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NYQUMAAAACklua1BvaW50VjEEAAAAAVgBWQ5QcmVzc3VyZUZhY3RvcglUaW1lU3RhbXAAAAAABgYLEAIAAABAjnyqyPy1P7gDE3sfXNw/AAAAPwAAAAAAAAAAAQ0AAAAMAAAAQI58qsj8tT+4AxN7H1zcPwAAAD8QAAAAAAAAAAEOAAAADAAAAECOfKrI/LU/uAMTex9c3D8AAAA/EAAAAAAAAAABDwAAAAwAAABAjnyqyPy1P7gDE3sfXNw/AAAAPxAAAAAAAAAAARAAAAAMAAAAQI58qsj8tT+4AxN7H1zcPwAAAD8fAAAAAAAAAAERAAAADAAAAECOfKrI/LU/uAMTex9c3D8AAAA/HwAAAAAAAAABEgAAAAwAAABAjnyqyPy1P7gDE3sfXNw/AAAAPx8AAAAAAAAAARMAAAAMAAAAQI58qsj8tT+4AxN7H1zcPwAAAD8fAAAAAAAAAAEUAAAADAAAAECOfKrI/LU/uAMTex9c3D8AAAA/LwAAAAAAAAABFQAAAAwAAABAjnyqyPy1P7gDE3sfXNw/AAAAPy8AAAAAAAAAARYAAAAMAAAAQI58qsj8tT+4AxN7H1zcPwAAAD8vAAAAAAAAAAEXAAAADAAAAECOfKrI/LU/uAMTex9c3D8AAAA/PwAAAAAAAAABGAAAAAwAAABAjnyqyPy1P7gDE3sfXNw/AAAAPz8AAAAAAAAAARkAAAAMAAAAQI58qsj8tT+4AxN7H1zcPwAAAD8/AAAAAAAAAAEaAAAADAAAAECOfKrI/LU/uAMTex9c3D8AAAA/TgAAAAAAAAABGwAAAAwAAACArdUg2921P7gDE3sfXNw/AAAAP04AAAAAAAAAARwAAAAMAAAAAM0ul+2+tT+4AxN7H1zcPwAAAD9OAAAAAAAAAAEdAAAADAAAAADshw0AoLU/WPhSq+Bp3D8AAAA/XgAAAAAAAAABHgAAAAwAAABAC+GDEoG1P5jyckPBcNw/AAAAP14AAAAAAAAAAR8AAAAMAAAAwEmTcDdDtT/o7JLboXfcPwAAAD9eAAAAAAAAAAEgAAAADAAAAECIRV1cBbU/iOHSC2OF3D8AAAA/bgAAAAAAAAABIQAAAAwAAAAA5lDAk6i0P7jKUmzloNw/AAAAP24AAAAAAAAAASIAAAAMAAAAgENcI8tLtD+oubI0h7XcPwAAAD9uAAAAAAAAAAEjAAAADAAAAEChZ4YC77M/2KIylQnR3D8AAAA/fQAAAAAAAAABJAAAAAwAAACAHsxfTHOzP/h6Er4tAd0/AAAAP30AAAAAAAAAASUAAAAMAAAAQJswOZb3sj84ZJIesBzdPwAAAD99AAAAAAAAAAEmAAAADAAAAEAYlRLge7I/qDaS37RT3T8AAAA/jQAAAAAAAAABJwAAAAwAAACAtFJiPOGxP7j90dB6mN0/AAAAP40AAAAAAAAAASgAAAAMAAAAgFAQsphGsT9oyvEpYNbdPwAAAD+NAAAAAAAAAAEpAAAADAAAAAAMJ3gHjbA/2ItRswYi3j8AAAA/jQAAAAAAAAABKgAAAAwAAAAAiYtRURGwP+hSkaTMZt4/AAAAP5wAAAAAAAAAASsAAAAMAAAAAAvgVTYrrz8oA1H2FMfePwAAAD+cAAAAAAAAAAEsAAAADAAAAABEW/Xu9a0/yL7QF5wZ3z8AAAA/nAAAAAAAAAABLQAAAAwAAAAAuoiBzIKsP+hd8DGGjt8/AAAAP6wAAAAAAAAAAS4AAAAMAAAAgLRRNGCLqz94CNAbr/XfPwAAAD+sAAAAAAAAAAEvAAAADAAAAACuGufzk6o/3NP3mkw14D8AAAA/rAAAAAAAAAABMAAAAAwAAAAAqOOZh5ypPxSYR9iCfeA/AAAAP7wAAAAAAAAAATEAAAAMAAAAgGP6X/biqD/sYXd92L7gPwAAAD+8AAAAAAAAAAEyAAAADAAAAIDgXjlAZ6g/rC6X1r384D8AAAA/vAAAAAAAAAABMwAAAAwAAAAAnHX/rq2nP+Ty5hP0ROE/AAAAP8sAAAAAAAAAATQAAAAMAAAAgNon7NNvpz/0uSYFuonhPwAAAD/LAAAAAAAAAAE1AAAADAAAAIAY2tj4Mac/JH52QvDR4T8AAAA/ywAAAAAAAAABNgAAAAwAAACAGNrY+DGnPyxFtjO2FuI/AAAAP8sAAAAAAAAAATcAAAAMAAAAgNon7NNvpz9kCQZx7F7iPwAAAD/bAAAAAAAAAAE4AAAADAAAAACcdf+urac/5Md1RgOu4j8AAAA/2wAAAAAAAAABOQAAAAwAAACA4F45QGeoPzSJ1c+p+eI/AAAAP+sAAAAAAAAAAToAAAAMAAAAgOaVhqxeqT9cPIXVgVbjPwAAAD/rAAAAAAAAAAE7AAAADAAAAACuGufzk6o/rNi0O9zO4z8AAAA/6wAAAAAAAAABPAAAAAwAAAAAuoiBzIKsPyxy9O2mSuQ/AAAAP/oAAAAAAAAAAT0AAAAMAAAAAM0taRFprz+sCzSgccbkPwAAAD/6AAAAAAAAAAE+AAAADAAAAECuGxXQ6bA/ZLMj1gox5T8AAAA/+gAAAAAAAAABPwAAAAwAAACAN+6I8lyyP7RPUzxlqeU/AAAAPwoBAAAAAAAAAUAAAAAMAAAAQKFnhgLvsz/0/xKOrQnmPwAAAD8KAQAAAAAAAAFBAAAADAAAAADNLpftvrU/3KQSELd35j8AAAA/CgEAAAAAAAABQgAAAAwAAABA+PWn2I63P2xP8vnf3uY/AAAAPxkBAAAAAAAAAUMAAAAMAAAAwKZY33nauT8k9+EveUnnPwAAAD8ZAQAAAAAAAAFEAAAADAAAAIA2YqAIRbw/BJzhsYK35z8AAAA/GQEAAAAAAAABRQAAAAwAAADASAeITSu/Pyw7AcxsLOg/AAAAPxkBAAAAAAAAAUYAAAAMAAAAQA59wbYnwT9k2iDmVqHoPwAAAD8pAQAAAAAAAAFHAAAADAAAAMAa61uPFsM/JG6AMAIk6T8AAAA/KQEAAAAAAAABSAAAAAwAAAAgRrJseubEP8wE0C49o+k/AAAAPykBAAAAAAAAAUkAAAAMAAAAwMLzy8nkxj8kof+UlxvqPwAAAD85AQAAAAAAAAFKAAAADAAAAOCvCPCP8sg/VEAfr4GQ6j8AAAA/OQEAAAAAAAABSwAAAAwAAADAzj7sp03LP/TWbq28D+s/AAAAPzkBAAAAAAAAAUwAAAAMAAAA4O106L+ozT+sfl7jVXrrPwAAAD9IAQAAAAAAAAFNAAAADAAAAJA+v1SnCdA/ZCZOGe/k6z8AAAA/SAEAAAAAAAABTgAAAAwAAAAA5+o+3F3RP4TZ/R7HQew/AAAAP1gBAAAAAAAAAU8AAAAMAAAAcI8WKRGy0j8EmG303ZDsPwAAAD9YAQAAAAAAAAFQAAAADAAAAFAPBewT79M/FF+t5aPV7D8AAAA/WAEAAAAAAAABUQAAAAwAAABQR10R0jPVP6QuvfIYEO0/AAAAP2gBAAAAAAAAAVIAAAAMAAAAIA/icRlp1j8cAb2zHUftPwAAAD9oAQAAAAAAAAFTAAAADAAAAGBmkw3qjtc/pORcrIBp7T8AAAA/aAEAAAAAAAABVAAAAAwAAABATXHkQ6XYP9zN3AwDhe0/AAAAP3cBAAAAAAAAAVUAAAAMAAAA0MN79ias2T/EvDzVpJntPwAAAD93AQAAAAAAAAFWAAAADAAAACCCHKZOq9o/XLF8BWan7T8AAAA/dwEAAAAAAAABVwAAAAwAAACAQL1VdqrbP9SorOm2se0/AAAAP4cBAAAAAAAAAVgAAAAMAAAAkEb0ouKh3D/8pbw1J7XtPwAAAD+HAQAAAAAAAAFZAAAADAAAAOAElVIKod0/1Kis6bax7T8AAAA/hwEAAAAAAAABWgAAAAwAAACwMwnHqK/ePwy3XG2FoO0/AAAAP4cBAAAAAAAAAVsAAAAMAAAAAPKpdtCu3z9MxQzxU4/tPwAAAD+WAQAAAAAAAAFcAAAADAAAALiAYjoubuA/ZNasKLJ67T8AAAA/lgEAAAAAAAABXQAAAAwAAABIUAbXOP3gP9zyDDBPWO0/AAAAP5YBAAAAAAAAAV4AAAAMAAAAANgT1v6T4T9UD2037DXtPwAAAD+mAQAAAAAAAAFfAAAADAAAAMBfIdXEKuI/DDp9wlcC7T8AAAA/pgEAAAAAAAABYAAAAAwAAACA5y7UisHiP7xkjU3Dzuw/AAAAP6YBAAAAAAAAAWEAAAAMAAAAkAPb5ulj4z/cml2obY3sPwAAAD+2AQAAAAAAAAFiAAAADAAAAFBnHZeN/uM/hNn9HsdB7D8AAAA/tgEAAAAAAAABYwAAAAwAAACQOzMMqKjkP/wajkmw8us/AAAAP8UBAAAAAAAAAWQAAAAMAAAA0A9JgcJS5T+cbb6r947rPwAAAD/FAQAAAAAAAAFlAAAADAAAAPAHKkX/+OU/BMPewc4n6z8AAAA/xQEAAAAAAAABZgAAAAwAAADYR6GmgJfmP/wgz/NUtuo/AAAAP9UBAAAAAAAAAWcAAAAMAAAAgPN59Ggq5z+8cA+iDFbqPwAAAD/VAQAAAAAAAAFoAAAADAAAAFhXvKQMxec/9NyvV2HT6T8AAAA/1QEAAAAAAAABaQAAAAwAAAAY38mj0lvoP5xAgPEGW+k/AAAAP9UBAAAAAAAAAWoAAAAMAAAAoK5tQN3q6D8cp0A/PN/oPwAAAD/lAQAAAAAAAAFrAAAADAAAANgNPhhxauk/FAUxccJt6D8AAAA/5QEAAAAAAAABbAAAAAwAAADgkNk+J+bpP5xr8b738ec/AAAAP+UBAAAAAAAAAW0AAAAMAAAACPCpFrtl6j/81KHAvHLnPwAAAD/0AQAAAAAAAAFuAAAADAAAANjepinY1eo/LEFCdhHw5j8AAAA/9AEAAAAAAAABbwAAAAwAAACI8W6LF0LrP4yq8nfWcOY/AAAAPwQCAAAAAAAAAXAAAAAMAAAAKAQ37Vau6z+8FpMtK+7lPwAAAD8EAgAAAAAAAAFxAAAADAAAAGDK9thBB+w/1IUjlw9o5T8AAAA/BAIAAAAAAAABcgAAAAwAAABo2ExicVjsP1Ts4+RE7OQ/AAAAPxMCAAAAAAAAAXMAAAAMAAAAUApuOsOl7D+0VZTmCW3kPwAAAD8TAgAAAAAAAAF0AAAADAAAAFgYxMPy9uw/rNi0O9zO4z8AAAA/EwIAAAAAAAABdQAAAAwAAAAwbrDqZkDtPyRTBXX/OuM/AAAAPyMCAAAAAAAAAXYAAAAMAAAA0Aszrx+C7T/02BV+YZniPwAAAD8jAgAAAAAAAAF3AAAADAAAAFjNgML6v+0/ZFNmt4QF4j8AAAA/IwIAAAAAAAABeAAAAAwAAACo1mRzGvbtP0TZdsDmY+E/AAAAPzMCAAAAAAAAAXkAAAAMAAAAAOBIJDos7j+kZ1fl97fgPwAAAD8zAgAAAAAAAAF6AAAADAAAABhVjsHAVu4/DPY3CgkM4D8AAAA/MwIAAAAAAAABewAAAAwAAADYNTVLrnXuP2j9cI71zd4/AAAAP0ICAAAAAAAAAXwAAAAMAAAAOKYIECWF7j8I+PFoW5/dPwAAAD9CAgAAAAAAAAF9AAAADAAAAHBecnLgjO4/iOHSC2OF3D8AAAA/QgIAAAAAAAABfgAAAAwAAABwXnJy4IzuPzi0Mw/thts/AAAAP1ICAAAAAAAAAX8AAAAMAAAAcF5ycuCM7j+Ye9RCOJbaPwAAAD9SAgAAAAAAAAGAAAAADAAAADimCBAlhe4/aF/VfSCD2T8AAAA/UgIAAAAAAAABgQAAAAwAAACYoZY3FWruPzhD1rgIcNg/AAAAP2ICAAAAAAAAAYIAAAAMAAAA4JwkXwVP7j/4X5cCKxjXPwAAAD9iAgAAAAAAAAGDAAAADAAAAOgDFHNcKO4/CHd45C3H1T8AAAA/YgIAAAAAAAABhAAAAAwAAADAspkk+PntP4iZGZZvaNQ/AAAAP3ECAAAAAAAAAYUAAAAMAAAAgIXqJLbH7T94n1pAFCzTPwAAAD9xAgAAAAAAAAGGAAAADAAAACCg0cK4je0/0J+7gpn20T8AAAA/cQIAAAAAAAABhwAAAAwAAAB4Ak/+/0vtP/iOfI3A1dA/AAAAP4ECAAAAAAAAAYgAAAAMAAAAsIiXiGkG7T/w8LpgkHfPPwAAAD+BAgAAAAAAAAGJAAAADAAAAAAP4BLTwOw/oH/8xyaWzT8AAAA/gQIAAAAAAAABigAAAAwAAAAY3b46gXPsPzAlvs46mcs/AAAAP5ACAAAAAAAAAYsAAAAMAAAA6Bb/TpYa7D/w1T+ljY7JPwAAAD+QAgAAAAAAAAGMAAAADAAAAGC8oE8Stus/cHsBrKGRxz8AAAA/kAIAAAAAAAABjQAAAAwAAACI8W6LF0LrP0Asg4L0hsU/AAAAP6ACAAAAAAAAAY4AAAAMAAAAYJKes4PC6j/gusTpiqXDPwAAAD+gAgAAAAAAAAGPAAAADAAAAPh6ZHk0O+o/kEkGUSHEwT8AAAA/oAIAAAAAAAABkAAAAAwAAABYz4srTKjpPwCDjzF0/L8/AAAAP7ACAAAAAAAAAZEAAAAMAAAAaI8UysoJ6T+gAJKjMfq8PwAAAD+wAgAAAAAAAAGSAAAADAAAAJAr0hknb+g/oH6UFe/3uT8AAAA/sAIAAAAAAAABkwAAAAwAAACo61q4pdDnP6AvFuxB7bc/AAAAP7ACAAAAAAAAAZQAAAAMAAAA6GNNud855z9A4JfClOK1PwAAAD+/AgAAAAAAAAGVAAAADAAAADDcP7oZo+Y/AMSY/XzPtD8AAAA/vwIAAAAAAAABlgAAAAwAAABoVDK7UwzmPyCRGZnn17M/AAAAP78CAAAAAAAAAZcAAAAMAAAAeBS7WdJt5T+ARxqV1PuyPwAAAD/PAgAAAAAAAAGYAAAADAAAAKiweKku0+Q/wIuac02psj8AAAA/zwIAAAAAAAABmQAAAAwAAABgAC6DNiXkP2C5mrJIcrI/AAAAP88CAAAAAAAAAZoAAAAMAAAAAFDjXD534z8g0BpSxlayPwAAAD/fAgAAAAAAAAGbAAAADAAAABh3Ww8UsuI/wIuac02psj8AAAA/3wIAAAAAAAABnAAAAAwAAAAgwp4QDOnhP+AZGlbZMrM/AAAAP98CAAAAAAAAAZ0AAAAMAAAAiOSk6tEI4T8gkRmZ59ezPwAAAD/uAgAAAAAAAAGeAAAADAAAALByDLH+HOA/AMSY/XzPtD8AAAA/7gIAAAAAAAABnwAAAAwAAAAw2arHJEveP0Dgl8KU4rU/AAAAP+4CAAAAAAAAAaAAAAAMAAAA4DMsQaM13D/g5RboLhG3PwAAAD/+AgAAAAAAAAGhAAAADAAAAHDWQ1hmGNo/4KYVL1CSuD8AAAA//gIAAAAAAAABogAAAAwAAABwUB5I9+PXP8AMFPh6gbo/AAAAP/4CAAAAAAAAAaMAAAAMAAAAEFolcxGg1T/g6REEtBW9PwAAAD8NAwAAAAAAAAGkAAAADAAAANAblgDnY9M/QMcPEO2pvz8AAAA/DQMAAAAAAAABpQAAAAwAAAAgTtpSMzfRP8CkBs8XVsE/AAAAPw0DAAAAAAAAAaYAAAAMAAAA4KIx58dxzj9QWkVG+uTCPwAAAD8dAwAAAAAAAAGnAAAADAAAAKD6KHeNo8o/AHzDMKwmxT8AAAA/HQMAAAAAAAABqAAAAAwAAACg+ih3jaPKPwB8wzCsJsU/AAAAPx0DAAAAAAAAAakAAAAMAAAAoPood42jyj8AfMMwrCbFPwAAAD8tAwAAAAAAAAGqAAAADAAAAKD6KHeNo8o/AHzDMKwmxT8AAAA/LQMAAAAAAAAL</ink>
</athena>
</file>

<file path=customXml/item12.xml><?xml version="1.0" encoding="utf-8"?>
<athena xmlns="http://schemas.microsoft.com/edu/athena" version="0.1.3396.0">
  <media streamable="true" recordStart="0" recordEnd="27184" recordLength="27266" audioOnly="true" start="0" end="27184" audioFormat="{00001610-0000-0010-8000-00AA00389B71}" audioRate="44100" muted="false" volume="0.8" fadeIn="0" fadeOut="0" videoFormat="{34363248-0000-0010-8000-00AA00389B71}" videoRate="15" videoWidth="256" videoHeight="256"/>
</athena>
</file>

<file path=customXml/item13.xml><?xml version="1.0" encoding="utf-8"?>
<athena xmlns="http://schemas.microsoft.com/edu/athena" version="0.1.3396.0">
  <timings duration="27184"/>
</athena>
</file>

<file path=customXml/item14.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QAAAAHAAAABwMAAAAAAQAAAAQAAAAECUlua0F0b21WMQIAAAAJBAAAAAkFAAAACQYAAAAJBwAAAAUEAAAAC1BlblN0cm9rZVYxBAAAAApBdHRyaWJ1dGVzBVRyYWNlCVN0YXJ0VGltZQRUeXBlBAQABA9QZW5BdHRyaWJ1dGVzVjECAAAACklua1RyYWNlVjECAAAAEAxBY3Rpb25UeXBlVjECAAAAAgAAAAkIAAAACQkAAAAFCAAAAAAAAAX2////DEFjdGlvblR5cGVWMQEAAAAHdmFsdWVfXwAIAgAAAAAAAAABBQAAAAQAAAAJCwAAAAkMAAAAmxgAAAAAAAAB8/////b///8AAAAAAQYAAAAEAAAACQ4AAAAJDwAAAK02AAAAAAAAAfD////2////AAAAAAUHAAAADUNsZWFyQ2FudmFzVjECAAAACVN0YXJ0VGltZQRUeXBlAAQQDEFjdGlvblR5cGVWMQIAAAACAAAAMGoAAAAAAAAB7/////b///8AAAAABQgAAAAPUGVuQXR0cmlidXRlc1YxCgAAAAdfY29sb3JBB19jb2xvclIHX2NvbG9yRwdfY29sb3JCCkZpdFRvQ3VydmUGSGVpZ2h0Dklnbm9yZVByZXNzdXJlDUlzSGlnaGxpZ2h0ZXIFU2hhcGUFV2lkdGgAAAAAAAAAAAQAAgICAgEGAQEMQnJ1c2hTaGFwZVYxAgAAAAYCAAAA//8AAAAAAAAAAAAiQAAABe7///8MQnJ1c2hTaGFwZVYxAQAAAAd2YWx1ZV9fAAgCAAAAAQAAAAAAAAAAACJABQkAAAAKSW5rVHJhY2VWMQMAAAANTGlzdGAxK19pdGVtcwxMaXN0YDErX3NpemUPTGlzdGAxK192ZXJzaW9uBAAAGFNoYXJlZC5JbmtpbmcuSW5rUG9pbnRbXQIAAAAICAIAAAAJEwAAAK4AAACuAAAAAQsAAAAIAAAA//8AAAAAAAAAAAAiQAAAAez////u////AQAAAAAAAAAAACJAAQwAAAAJAAAACRUAAADYAAAA2AAAAAEOAAAACAAAAP//AAAAAAAAAAAAIkAAAAHq////7v///wEAAAAAAAAAAAAiQAEPAAAACQAAAAkXAAAAegEAAHoBAAAHEwAAAAABAAAAAAEAAAQKSW5rUG9pbnRWMQI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NUgcVAAAAAAEAAAAAAQAABApJbmtQb2ludFYxAg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0oBxcAAAAAAQAAAAACAAAECklua1BvaW50VjECAA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JBwMAAAkIAwAACQkDAAAJCgMAAAkLAwAACQwDAAAJDQMAAAkOAwAACQ8DAAAJEAMAAAkRAwAACRIDAAAJEwMAAAkUAwAACRUDAAAJFgMAAAkXAwAADYYFGAAAAApJbmtQb2ludFYxBAAAAAFYAVkOUHJlc3N1cmVGYWN0b3IJVGltZVN0YW1wAAAAAAYGCxACAAAALHw9LWZH4z8QN0f04sW1PwAAAD8AAAAAAAAAAAEZAAAAGAAAACx8PS1mR+M/EDdH9OLFtT8AAAA/EAAAAAAAAAABGgAAABgAAAAsfD0tZkfjPxA3R/TixbU/AAAAPxAAAAAAAAAAARsAAAAYAAAALHw9LWZH4z8QN0f04sW1PwAAAD8QAAAAAAAAAAEcAAAAGAAAACx8PS1mR+M/EDdH9OLFtT8AAAA/HwAAAAAAAAABHQAAABgAAAAsfD0tZkfjPxA3R/TixbU/AAAAPx8AAAAAAAAAAR4AAAAYAAAALHw9LWZH4z8QN0f04sW1PwAAAD8fAAAAAAAAAAEfAAAAGAAAACx8PS1mR+M/EDdH9OLFtT8AAAA/PgAAAAAAAAABIAAAABgAAAAsfD0tZkfjPxA3R/TixbU/AAAAPz4AAAAAAAAAASEAAAAYAAAALHw9LWZH4z8QN0f04sW1PwAAAD8+AAAAAAAAAAEiAAAAGAAAACx8PS1mR+M/EDdH9OLFtT8AAAA/TgAAAAAAAAABIwAAABgAAAAsfD0tZkfjPxA3R/TixbU/AAAAP04AAAAAAAAAASQAAAAYAAAALHw9LWZH4z8QN0f04sW1PwAAAD9OAAAAAAAAAAElAAAAGAAAACx8PS1mR+M/EDdH9OLFtT8AAAA/XQAAAAAAAAABJgAAABgAAAAsfD0tZkfjPxA3R/TixbU/AAAAP10AAAAAAAAAAScAAAAYAAAALHw9LWZH4z8QN0f04sW1PwAAAD9dAAAAAAAAAAEoAAAAGAAAACx8PS1mR+M/EDdH9OLFtT8AAAA/XQAAAAAAAAABKQAAABgAAAAsfD0tZkfjPxA3R/TixbU/AAAAP20AAAAAAAAAASoAAAAYAAAALHw9LWZH4z8QN0f04sW1PwAAAD9tAAAAAAAAAAErAAAAGAAAACx8PS1mR+M/EDdH9OLFtT8AAAA/bQAAAAAAAAABLAAAABgAAADcm/J770XjPxA3R/TixbU/AAAAP30AAAAAAAAAAS0AAAAYAAAAkLunynhE4z8QN0f04sW1PwAAAD99AAAAAAAAAAEuAAAAGAAAAJC7p8p4ROM/MD5mKc7ZtT8AAAA/fQAAAAAAAAABLwAAABgAAABE21wZAkPjPzA+ZinO2bU/AAAAP4wAAAAAAAAAATAAAAAYAAAArBrHthRA4z9QRYVeue21PwAAAD+MAAAAAAAAAAExAAAAGAAAAGA6fAWePuM/UEWFXrnttT8AAAA/jAAAAAAAAAABMgAAABgAAAB0mZvxOTrjP3BMpJOkAbY/AAAAP5wAAAAAAAAAATMAAAAYAAAAkPi63dU14z8w11JjhR+2PwAAAD+cAAAAAAAAAAE0AAAAGAAAAKhX2slxMeM/0GEBM2Y9tj8AAAA/nAAAAAAAAAABNQAAABgAAADEtvm1DS3jPyBwP508ZbY/AAAAP6sAAAAAAAAAATYAAAAYAAAAkDXO8DIn4z9Qfn0HE422PwAAAD+rAAAAAAAAAAE3AAAAGAAAAFy0oitYIeM/oIy7cem0tj8AAAA/qwAAAAAAAAABOAAAABgAAAAsM3dmfRvjP3AeiXa15rY/AAAAP7sAAAAAAAAAATkAAAAYAAAAqNEA8CsU4z+wLMfgiw63PwAAAD+7AAAAAAAAAAE6AAAAGAAAAHhQ1SpRDuM/oMWzGkNUtz8AAAA/uwAAAAAAAAABOwAAABgAAACsDhQDiQXjP3BXgR8Phrc/AAAAP8sAAAAAAAAAATwAAAAYAAAA4MxS28D84j/wbN6+0MG3PwAAAD/LAAAAAAAAAAE9AAAAGAAAABCLkbP48+I/UII7XpL9tz8AAAA/ywAAAAAAAAABPgAAABgAAAD4aIXaueniP0AbKJhJQ7g/AAAAP9oAAAAAAAAAAT8AAAAYAAAARIbjno3c4j9AtBTSAIm4PwAAAD/aAAAAAAAAAAFAAAAAGAAAAEDD9rHqzeI/0NCQpq3YuD8AAAA/2gAAAAAAAAABQQAAABgAAACM4FR2vsDiP8BpfeBkHrk/AAAAP+oAAAAAAAAAAUIAAAAYAAAAQD0d2KSw4j/wEKiE8ou5PwAAAD/qAAAAAAAAAAFDAAAAGAAAAEB6MOsBouI/gC0kWZ/buT8AAAA/6gAAAAAAAAABRAAAABgAAACo9q2bcZDiP5DNL8hBNbo/AAAAP+oAAAAAAAAAAUUAAAAYAAAAWFN2/VeA4j8g8crR2Zi6PwAAAD/6AAAAAAAAAAFGAAAAGAAAAHDvqPxQbeI/0A1Hpobouj8AAAA/+gAAAAAAAAABRwAAABgAAADUayatwFviP8CmM+A9Lrs/AAAAP/oAAAAAAAAAAUgAAAAYAAAAoCcO+0JH4j8ATl6Ey5u7PwAAAD8JAQAAAAAAAAFJAAAAGAAAALjDQPo7NOI/gGraWHjruz8AAAA/CQEAAAAAAAABSgAAABgAAADsvpLl0BziPyCOdWIQT7w/AAAAPwkBAAAAAAAAAUsAAAAYAAAAbJovgtwG4j8gJ2Kcx5S8PwAAAD8ZAQAAAAAAAAFMAAAAGAAAAKCVgW1x7+E/sEr9pV/4vD8AAAA/GQEAAAAAAAABTQAAABgAAADMkNNYBtjhP8DqCBUCUr0/AAAAPxkBAAAAAAAAAU4AAAAYAAAABIwlRJvA4T/wihSEpKu9PwAAAD8oAQAAAAAAAAFPAAAAGAAAAOymLH65p+E/ECsg80YFvj8AAAA/KAEAAAAAAAABUAAAABgAAACA4egGYY3hP6BHnMfzVL4/AAAAPygBAAAAAAAAAVEAAAAYAAAAuNw68vV14T+g56c2lq6+PwAAAD84AQAAAAAAAAFSAAAAGAAAAJj3QSwUXeE/MAQkC0P+vj8AAAA/OAEAAAAAAAABUwAAABgAAAB8EklmMkThP8AgoN/vTb8/AAAAPzgBAAAAAAAAAVQAAAAYAAAAGE0F79kp4T9APRy0nJ2/PwAAAD9IAQAAAAAAAAFVAAAAGAAAAABoDCn4EOE/UN0nIz/3vz8AAAA/SAEAAAAAAAABVgAAABgAAADgghNjFvjgP+j80ft1I8A/AAAAP0gBAAAAAAAAAVcAAAAYAAAAxJ0anTTf4D84CxBmTEvAPwAAAD9XAQAAAAAAAAFYAAAAGAAAAKy4IddSxuA/sFcGAyhuwD8AAAA/VwEAAAAAAAABWQAAABgAAADcs3PC567gP2DitNIIjMA/AAAAP1cBAAAAAAAAAVoAAAAYAAAALA7lmRiT4D9osjoK2rjAPwAAAD9XAQAAAAAAAAFbAAAAGAAAAHhoVnFJd+A/6P4wp7XbwD8AAAA/ZwEAAAAAAAABXAAAABgAAAAMoxL68FzgP7iQ/quBDcE/AAAAP2cBAAAAAAAAAV0AAAAYAAAAWP2D0SFB4D9wG617YivBPwAAAD93AQAAAAAAAAFeAAAAGAAAAPQ3QFrJJuA/6GejGD5OwT8AAAA/dwEAAAAAAAABXwAAABgAAABAkrEx+grgP5jyUegebME/AAAAP3cBAAAAAAAAAWAAAAAYAAAAINlFElbe3z/YAJBS9ZPBPwAAAD+GAQAAAAAAAAFhAAAAGAAAAIDP6eh/r98/AAivh+CnwT8AAAA/hgEAAAAAAAABYgAAABgAAAAQhMyX4XffP0gW7fG2z8E/AAAAP5YBAAAAAAAAAWMAAAAYAAAAeHpwbgtJ3z/4oJvBl+3BPwAAAD+WAQAAAAAAAAFkAAAAGAAAAEiwfuJHF98/6GkCxH0Gwj8AAAA/pQEAAAAAAAABZQAAABgAAAAQ5oxWhOXeP5j0sJNeJMI/AAAAP6UBAAAAAAAAAWYAAAAYAAAAcNwwLa623j+4+8/ISTjCPwAAAD+lAQAAAAAAAAFnAAAAGAAAANjS1APYh94/aIZ+mCpWwj8AAAA/tQEAAAAAAAABaAAAABgAAABAyXjaAVneP1BP5ZoQb8I/AAAAP7UBAAAAAAAAAWkAAAAYAAAAOICyExkt3j+wlLwCAX7CPwAAAD+1AQAAAAAAAAFqAAAAGAAAANj3ga8dBN4/CNqTavGMwj8AAAA/xQEAAAAAAAABawAAABgAAAAAMOetD97dP1gfa9Lhm8I/AAAAP8UBAAAAAAAAAWwAAAAYAAAA0CjiDu+63T+4ZEI60qrCPwAAAD/FAQAAAAAAAAFtAAAAGAAAAGigsarzkd0/EKoZosK5wj8AAAA/xQEAAAAAAAABbgAAABgAAACY2Bap5WvdPxCqGaLCucI/AAAAP9QBAAAAAAAAAW8AAAAYAAAAaNERCsVI3T+gLak8uMPCPwAAAD/UAQAAAAAAAAFwAAAAGAAAADDKDGukJd0/MLE4163Nwj8AAAA/1AEAAAAAAAABcQAAABgAAAAAwwfMgwLdPzCxONetzcI/AAAAP+QBAAAAAAAAAXIAAAAYAAAAyLsCLWPf3D8wsTjXrc3CPwAAAD/kAQAAAAAAAAFzAAAAGAAAACh1k/Avv9w/oC2pPLjDwj8AAAA/5AEAAAAAAAABdAAAABgAAAD4bY5RD5zcPxCqGaLCucI/AAAAP/QBAAAAAAAAAXUAAAAYAAAAkOVd7RNz3D+AJooHza/CPwAAAD/0AQAAAAAAAAF2AAAAGAAAAChdLYkYStw/8KL6bNelwj8AAAA/9AEAAAAAAAABdwAAABgAAAAoFGfCLx7cPwjak2rxjMI/AAAAPwMCAAAAAAAAAXgAAAAYAAAAUInf037p2z9QT+WaEG/CPwAAAD8DAgAAAAAAAAF5AAAAGAAAAIj+V+XNtNs/2ALv/TRMwj8AAAA/AwIAAAAAAAABegAAABgAAACI8qQxQnrbPyh4QC5ULsI/AAAAPxMCAAAAAAAAAXsAAAAYAAAAiObxfbY/2z/AYuOOkvLBPwAAAD8TAgAAAAAAAAF8AAAAGAAAALiYfaJi/No/GA/OvMu7wT8AAAA/EwIAAAAAAAABfQAAABgAAAB4C58p/LvaP7j5cB0KgME/AAAAPyICAAAAAAAAAX4AAAAYAAAASH7AsJV72j9Y5BN+SETBPwAAAD8iAgAAAAAAAAF/AAAAGAAAABjx4TcvO9o/0MeXqZv0wD8AAAA/IgIAAAAAAAABgAAAABgAAADYYwO/yPrZP2iyOgrauMA/AAAAPzICAAAAAAAAAYEAAAAYAAAAqNYkRmK62T/olb41LWnAPwAAAD8yAgAAAAAAAAGCAAAAGAAAABAK3C/pfNk/6PzR+3UjwD8AAAA/MgIAAAAAAAABgwAAABgAAAAQ/ih8XULZP0A9HLScnb8/AAAAP0ICAAAAAAAAAYQAAAAYAAAAcDHgZeQE2T8wBCQLQ/6+PwAAAD9CAgAAAAAAAAGFAAAAGAAAAGglLbJYytg/QNJKl9Ryvj8AAAA/QgIAAAAAAAABhgAAABgAAACYmqXDp5XYP9Ac4ohw3b0/AAAAP0ICAAAAAAAAAYcAAAAYAAAAaNCzN+Rj2D+w4+nfFj69PwAAAD9RAgAAAAAAAAGIAAAAGAAAANDGVw4ONdg/UDWgBp68vD8AAAA/UQIAAAAAAAABiQAAABgAAAAwvfvkNwbYP+B/N/g5J7w/AAAAP1ECAAAAAAAAAYoAAAAYAAAAyDTLgDzd1z8QVX25tq+7PwAAAD9hAgAAAAAAAAGLAAAAGAAAAJAtxuEbutc/oJ8Uq1Iauz8AAAA/YQIAAAAAAAABjAAAABgAAABgJsFC+5bXPyDxytHZmLo/AAAAP2ECAAAAAAAAAY0AAAAYAAAAyN9RBsh21z9wxhCTViG6PwAAAD9xAgAAAAAAAAGOAAAAGAAAAGAaDo9vXNc/oJtWVNOpuT8AAAA/cQIAAAAAAAABjwAAABgAAADA055SPDzXP8BpfeBkHrk/AAAAP3ECAAAAAAAAAZAAAAAYAAAAyE3FePYe1z+AwlI817C4PwAAAD+AAgAAAAAAAAGRAAAAGAAAAFiIgQGeBNc/MBQJY14vuD8AAAA/gAIAAAAAAAABkgAAABgAAACIg9PsMu3WP/Bs3r7Qwbc/AAAAP4ACAAAAAAAAAZMAAAAYAAAAwH4l2MfV1j+gxbMaQ1S3PwAAAD+QAgAAAAAAAAGUAAAAGAAAAIg6DSZKwdY/QBdqQcrStj8AAAA/kAIAAAAAAAABlQAAABgAAAC4NV8R36nWPyBwP508ZbY/AAAAP5ACAAAAAAAAAZYAAAAYAAAAILLcwU6Y1j9wTKSTpAG2PwAAAD+fAgAAAAAAAAGXAAAAGAAAAIguWnK+htY/oCHqVCGKtT8AAAA/nwIAAAAAAAABmAAAABgAAABY6kHAQHLWPxD+TkuJJrU/AAAAP58CAAAAAAAAAZkAAAAYAAAAuGa/cLBg1j8w05QMBq+0PwAAAD+vAgAAAAAAAAGaAAAAGAAAAIgip74yTNY/8CtqaHhBtD8AAAA/rwIAAAAAAAABmwAAABgAAACIX7rRjz3WPyABsCn1ybM/AAAAP68CAAAAAAAAAZwAAAAYAAAAWBuiHxIp1j+Q3RQgXWazPwAAAD+/AgAAAAAAAAGdAAAAGAAAAFhYtTJvGtY/UDbqe8/4sj8AAAA/vwIAAAAAAAABngAAABgAAABQlchFzAvWP4ALMD1MgbI/AAAAP78CAAAAAAAAAZ8AAAAYAAAAUNLbWCn91T9QZAWZvhOyPwAAAD+/AgAAAAAAAAGgAAAAGAAAAFAP72uG7tU/AL3a9DCmsT8AAAA/zgIAAAAAAAABoQAAABgAAABQTAJ/49/VP9AVsFCjOLE/AAAAP84CAAAAAAAAAaIAAAAYAAAA6Emr9C3U1T8g8hRHC9WwPwAAAD/OAgAAAAAAAAGjAAAAGAAAAIBHVGp4yNU/8Erqon1nsD8AAAA/3gIAAAAAAAABpAAAABgAAAAYRf3fwrzVP4BHf/3f868/AAAAP94CAAAAAAAAAaUAAAAYAAAAsEKmVQ2x1T/g8QqA2QSvPwAAAD/eAgAAAAAAAAGmAAAAGAAAAEhAT8tXpdU/II5YmPztrT8AAAA/7gIAAAAAAAABpwAAABgAAACA/o2jj5zVPwAqprAf16w/AAAAP+4CAAAAAAAAAagAAAAYAAAAsLzMe8eT1T9AxvPIQsCrPwAAAD/uAgAAAAAAAAGpAAAAGAAAAIA7obbsjdU/4HeegCflqj8AAAA//QIAAAAAAAABqgAAABgAAAC4+d+OJIXVP0AiKgMh9qk/AAAAP/0CAAAAAAAAAasAAAAYAAAAgHi0yUl/1T/g09S6BRupPwAAAD/9AgAAAAAAAAGsAAAAGAAAALA286GBdtU/YIV/cuo/qD8AAAA/DQMAAAAAAAABrQAAABgAAAAYdl0/lHPVPwA+SV+6eKc/AAAAPw0DAAAAAAAAAa4AAAAYAAAA6PQxerlt1T/A/TGBdcWmPwAAAD8NAwAAAAAAAAGvAAAAGAAAAFA0nBfMatU/oL0aozASpj8AAAA/HAMAAAAAAAABsAAAABgAAAAYs3BS8WTVP2B9A8XrXqU/AAAAPxwDAAAAAAAAAbEAAAAYAAAA6DFFjRZf1T9gRAsckr+kPwAAAD8cAwAAAAAAAAGyAAAAGAAAAEhxryopXNU/YAsTczggpD8AAAA/LAMAAAAAAAABswAAABgAAAAY8INlTlbVP2DSGsregKM/AAAAPywDAAAAAAAAAbQAAAAYAAAAgC/uAmFT1T9gmSIhheGiPwAAAD8sAwAAAAAAAAG1AAAAGAAAAFCuwj2GTdU/gGdJrRZWoj8AAAA/PAMAAAAAAAABtgAAABgAAACAbAEWvkTVP0A1cDmoyqE/AAAAPzwDAAAAAAAAAbcAAAAYAAAAgGwBFr5E1T9A/HeQTiuhPwAAAD88AwAAAAAAAAG4AAAAGAAAAOira7PQQdU/oNjchrbHoD8AAAA/PAMAAAAAAAABuQAAABgAAABI69VQ4z7VP+CtIkgzUKA/AAAAP0sDAAAAAAAAAboAAAAYAAAAuCpA7vU71T8ABtESYLGfPwAAAD9LAwAAAAAAAAG7AAAAGAAAABhqqosIOdU/gLBclVnCnj8AAAA/SwMAAAAAAAABvAAAABgAAAAYaqqLCDnVP4BpJoIp+50/AAAAP1sDAAAAAAAAAb0AAAAYAAAAgKkUKRs21T+APmxDpoOdPwAAAD9bAwAAAAAAAAG+AAAAGAAAAODofsYtM9U/APc1MHa8nD8AAAA/WwMAAAAAAAABvwAAABgAAABQKOljQDDVP0C+PYccHZw/AAAAP2sDAAAAAAAAAcAAAAAYAAAAsGdTAVMt1T+AocGyb82bPwAAAD9rAwAAAAAAAAHBAAAAGAAAALBnUwFTLdU/gFqLnz8Gmz8AAAA/awMAAAAAAAABwgAAABgAAAAYp72eZSrVP4Av0WC8jpo/AAAAP3oDAAAAAAAAAcMAAAAYAAAAGKe9nmUq1T+AL9FgvI6aPwAAAD96AwAAAAAAAAHEAAAAGAAAABinvZ5lKtU/gC/RYLyOmj8AAAA/egMAAAAAAAABxQAAABgAAAAYp72eZSrVP4Av0WC8jpo/AAAAP3oDAAAAAAAAAcYAAAAYAAAAgOHoBmGN4T/UItDhxarbPwAAAD8AAAAAAAAAAAHHAAAAGAAAAIDh6AZhjeE/1CLQ4cWq2z8AAAA/EAAAAAAAAAAByAAAABgAAACA4egGYY3hP9Qi0OHFqts/AAAAPxAAAAAAAAAAAckAAAAYAAAAgOHoBmGN4T/UItDhxarbPwAAAD8fAAAAAAAAAAHKAAAAGAAAAIDh6AZhjeE/1CLQ4cWq2z8AAAA/HwAAAAAAAAABywAAABgAAACA4egGYY3hP9Qi0OHFqts/AAAAPx8AAAAAAAAAAcwAAAAYAAAAgOHoBmGN4T/UItDhxarbPwAAAD8vAAAAAAAAAAHNAAAAGAAAAIDh6AZhjeE/1CLQ4cWq2z8AAAA/LwAAAAAAAAABzgAAABgAAACA4egGYY3hP9Qi0OHFqts/AAAAPy8AAAAAAAAAAc8AAAAYAAAAgOHoBmGN4T/UItDhxarbPwAAAD8/AAAAAAAAAAHQAAAAGAAAAIDh6AZhjeE/1CLQ4cWq2z8AAAA/PwAAAAAAAAAB0QAAABgAAACA4egGYY3hP9Qi0OHFqts/AAAAPz8AAAAAAAAAAdIAAAAYAAAAgOHoBmGN4T/UItDhxarbPwAAAD8/AAAAAAAAAAHTAAAAGAAAAIDh6AZhjeE/1CLQ4cWq2z8AAAA/TgAAAAAAAAAB1AAAABgAAACA4egGYY3hP9Qi0OHFqts/AAAAP04AAAAAAAAAAdUAAAAYAAAAgOHoBmGN4T/UItDhxarbPwAAAD9OAAAAAAAAAAHWAAAAGAAAAIDh6AZhjeE/1CLQ4cWq2z8AAAA/XgAAAAAAAAAB1wAAABgAAACA4egGYY3hP9Qi0OHFqts/AAAAP14AAAAAAAAAAdgAAAAYAAAAgOHoBmGN4T/UItDhxarbPwAAAD9eAAAAAAAAAAHZAAAAGAAAAIDh6AZhjeE/1CLQ4cWq2z8AAAA/bgAAAAAAAAAB2gAAABgAAACA4egGYY3hP9Qi0OHFqts/AAAAP24AAAAAAAAAAdsAAAAYAAAAgOHoBmGN4T/UItDhxarbPwAAAD9uAAAAAAAAAAHcAAAAGAAAAIDh6AZhjeE/1CLQ4cWq2z8AAAA/fQAAAAAAAAAB3QAAABgAAACA4egGYY3hP9Qi0OHFqts/AAAAP30AAAAAAAAAAd4AAAAYAAAAgOHoBmGN4T/UItDhxarbPwAAAD99AAAAAAAAAAHfAAAAGAAAAIDh6AZhjeE/1CLQ4cWq2z8AAAA/jQAAAAAAAAAB4AAAABgAAACA4egGYY3hP9Qi0OHFqts/AAAAP40AAAAAAAAAAeEAAAAYAAAAgOHoBmGN4T/UItDhxarbPwAAAD+NAAAAAAAAAAHiAAAAGAAAAIDh6AZhjeE/1CLQ4cWq2z8AAAA/nAAAAAAAAAAB4wAAABgAAACA4egGYY3hP9Qi0OHFqts/AAAAP5wAAAAAAAAAAeQAAAAYAAAAgOHoBmGN4T/UItDhxarbPwAAAD+cAAAAAAAAAAHlAAAAGAAAAIDh6AZhjeE/1CLQ4cWq2z8AAAA/rAAAAAAAAAAB5gAAABgAAACA4egGYY3hP9Qi0OHFqts/AAAAP6wAAAAAAAAAAecAAAAYAAAAgOHoBmGN4T/UItDhxarbPwAAAD+sAAAAAAAAAAHoAAAAGAAAAIDh6AZhjeE/1CLQ4cWq2z8AAAA/vAAAAAAAAAAB6QAAABgAAAA4AZ5V6ovhP9Qi0OHFqts/AAAAP7wAAAAAAAAAAeoAAAAYAAAA7CBTpHOK4T/UItDhxarbPwAAAD+8AAAAAAAAAAHrAAAAGAAAAJxACPP8iOE/1CLQ4cWq2z8AAAA/vAAAAAAAAAAB7AAAABgAAACcQAjz/IjhP9Qi0OHFqts/AAAAP8sAAAAAAAAAAe0AAAAYAAAAUGC9QYaH4T+AxbsVPrLbPwAAAD/LAAAAAAAAAAHuAAAAGAAAALSfJ9+YhOE/gMW7FT6y2z8AAAA/ywAAAAAAAAAB7wAAABgAAABov9wtIoPhP0iHA+M4t9s/AAAAP9sAAAAAAAAAAfAAAAAYAAAA0P5GyzSA4T8waKdJtrnbPwAAAD/bAAAAAAAAAAHxAAAAGAAAADQ+sWhHfeE/FElLsDO82z8AAAA/2wAAAAAAAAAB8gAAABgAAAAEvYWjbHfhP9gKk30uwds/AAAAP+sAAAAAAAAAAfMAAAAYAAAAHByljwhz4T+86zbkq8PbPwAAAD/rAAAAAAAAAAH0AAAAGAAAADh7xHukbuE/UG/GfqHN2z8AAAA/6wAAAAAAAAAB9QAAABgAAAAA+pi2yWjhPxgxDkyc0ts/AAAAP/oAAAAAAAAAAfYAAAAYAAAA0Hht8e5i4T/c8lUZl9fbPwAAAD/6AAAAAAAAAAH3AAAAGAAAAJj3QSwUXeE/cHbls4zh2z8AAAA/+gAAAAAAAAAB+AAAABgAAAAUlsu1wlXhPwD6dE6C69s/AAAAPwoBAAAAAAAAAfkAAAAYAAAAmDRVP3FO4T+snGCC+vLbPwAAAD8KAQAAAAAAAAH6AAAAGAAAAMjykxepReE/6MLbUGgE3D8AAAA/CgEAAAAAAAAB+wAAABgAAAD8sNLv4DzhP5hlx4TgC9w/AAAAPxkBAAAAAAAAAfwAAAAYAAAA5I7GFqIy4T8w6VYf1hXcPwAAAD8ZAQAAAAAAAAH9AAAAGAAAAMhsuj1jKOE/hC4uh8Yk3D8AAAA/GQEAAAAAAAAB/gAAABgAAABoamOzrRzhP9xzBe+2M9w/AAAAPykBAAAAAAAAAf8AAAAYAAAAAGgMKfgQ4T80udxWp0LcPwAAAD8pAQAAAAAAAAEAAQAAGAAAAEiFau3LA+E/XMD7i5JW3D8AAAA/KQEAAAAAAAABAQEAABgAAACYosixn/bgP8wkL40FY9w/AAAAPykBAAAAAAAAAQIBAAAYAAAA5L8mdnPp4D8kagb19XHcPwAAAD85AQAAAAAAAAEDAQAAGAAAADDdhDpH3OA/nM459mh+3D8AAAA/OQEAAAAAAAABBAEAABgAAAAsGphNpM3gP9j0tMTWj9w/AAAAPzkBAAAAAAAAAQUBAAAYAAAAeDf2EXjA4D/4+9P5waPcPwAAAD9IAQAAAAAAAAEGAQAAGAAAAHh0CSXVseA/NCJPyC+13D8AAAA/SAEAAAAAAAABBwEAABgAAAAs0dGGu6HgP1gpbv0aydw/AAAAP0gBAAAAAAAAAQgBAAAYAAAAlE1PNyuQ4D+cT+nLiNrcPwAAAD9YAQAAAAAAAAEJAQAAGAAAAPjJzOeafuA/gBhQzm7z3D8AAAA/WAEAAAAAAAABCgEAABgAAACsJpVJgW7gP6QfbwNaB90/AAAAP1gBAAAAAAAAAQsBAAAYAAAAXINdq2de4D+oBzKfwh3dPwAAAD9oAQAAAAAAAAEMAQAAGAAAABDgJQ1OTuA/yA5R1K0x3T8AAAA/aAEAAAAAAAABDQEAABgAAADAPO5uND7gP9D2E3AWSN0/AAAAP2gBAAAAAAAAAQ4BAAAYAAAA2Nggbi0r4D/U3tYLf17dPwAAAD93AQAAAAAAAAEPAQAAGAAAAIw16c8TG+A/2MaZp+d03T8AAAA/dwEAAAAAAAABEAEAABgAAABY8dAdlgbgP+SuXENQi90/AAAAP3cBAAAAAAAAAREBAAAYAAAA4BoHOh7n3z8Etnt4O5/dPwAAAD+HAQAAAAAAAAESAQAAGAAAABhTbDgQwd8/DJ4+FKS13T8AAAA/hwEAAAAAAAABEwEAABgAAADYS2eZ753fP0zEueIRx90/AAAAP5YBAAAAAAAAARQBAAAYAAAAQAX4XLx93z9sy9gX/drdPwAAAD+WAQAAAAAAAAEVAQAAGAAAALC+iCCJXd8/qPFT5mrs3T8AAAA/pgEAAAAAAAABFgEAABgAAAAYeBnkVT3fP+QXz7TY/d0/AAAAP6YBAAAAAAAAARcBAAAYAAAASLB+4kcX3z8gPkqDRg/ePwAAAD+mAQAAAAAAAAEYAQAAGAAAALBpD6YU994/XGTFUbQg3j8AAAA/tgEAAAAAAAABGQEAABgAAAAII6Bp4dbeP7ipnLmkL94/AAAAP7YBAAAAAAAAARoBAAAYAAAAcNwwLa623j8Q73MhlT7ePwAAAD/FAQAAAAAAAAEbAQAAGAAAANiVwfB6lt4/jFOnIghL3j8AAAA/xQEAAAAAAAABHAEAABgAAACgjrxRWnPeP+SYfor4Wd4/AAAAP8UBAAAAAAAAAR0BAAAYAAAAcIe3sjlQ3j8gv/lYZmvePwAAAD/VAQAAAAAAAAEeAQAAGAAAAKC/HLErKt4/tEKJ81t13j8AAAA/1QEAAAAAAAABHwEAABgAAAA4N+xMMAHeP0DGGI5Rf94/AAAAP+UBAAAAAAAAASABAAAYAAAAaG9RSyLb3T+4KkyPxIvePwAAAD/lAQAAAAAAAAEhAQAAGAAAAJintkkUtd0/SK7bKbqV3j8AAAA/5QEAAAAAAAABIgEAABgAAADQ3xtIBo/dP8ASDystot4/AAAAP+UBAAAAAAAAASMBAAAYAAAAyJZVgR1j3T9otfpepanePwAAAD/0AQAAAAAAAAEkAQAAGAAAAADPun8PPd0/FFjmkh2x3j8AAAA/9AEAAAAAAAABJQEAABgAAACYRoobFBTdP8T60caVuN4/AAAAP/QBAAAAAAAAASYBAAAYAAAA0H7vGQbu3D+IvBmUkL3ePwAAAD8EAgAAAAAAAAEnAQAAGAAAAPi2VBj4x9w/bJ29+g3A3j8AAAA/BAIAAAAAAAABKAEAABgAAABYcOXbxKfcP1B+YWGLwt4/AAAAPwQCAAAAAAAAASkBAAAYAAAAkKhK2raB3D8cQKkuhsfePwAAAD8hAgAAAAAAAAEqAQAAGAAAAFihRTuWXtw/HECpLobH3j8AAAA/IQIAAAAAAAABKwEAABgAAAAomkCcdTvcPxxAqS6Gx94/AAAAPyECAAAAAAAAASwBAAAYAAAA+JI7/VQY3D8cQKkuhsfePwAAAD8xAgAAAAAAAAEtAQAAGAAAACjLoPtG8ts/HECpLobH3j8AAAA/MQIAAAAAAAABLgEAABgAAADww5tcJs/bPxxAqS6Gx94/AAAAPzECAAAAAAAAAS8BAAAYAAAAuLyWvQWs2z8cQKkuhsfePwAAAD9BAgAAAAAAAAEwAQAAGAAAAIi1kR7liNs/HECpLobH3j8AAAA/QQIAAAAAAAABMQEAABgAAABQrox/xGXbPxxAqS6Gx94/AAAAP0ECAAAAAAAAATIBAAAYAAAAIKeH4KNC2z8cQKkuhsfePwAAAD9QAgAAAAAAAAEzAQAAGAAAAOifgkGDH9s/UH5hYYvC3j8AAAA/UAIAAAAAAAABNAEAABgAAAAg2Oc/dfnaP2ydvfoNwN4/AAAAP1ACAAAAAAAAATUBAAAYAAAA6NDioFTW2j+IvBmUkL3ePwAAAD9gAgAAAAAAAAE2AQAAGAAAALDJ3QE0s9o/xPrRxpW43j8AAAA/YAIAAAAAAAABNwEAABgAAADgAUMAJo3aP+AZLmAYtt4/AAAAP2ACAAAAAAAAATgBAAAYAAAAEDqo/hdn2j8UWOaSHbHePwAAAD9wAgAAAAAAAAE5AQAAGAAAALCxd5ocPto/TJaexSKs3j8AAAA/cAIAAAAAAAABOgEAABgAAAB4qnL7+xraP2i1+l6lqd4/AAAAP3ACAAAAAAAAATsBAAAYAAAA2KAW0iXs2T+E1Fb4J6fePwAAAD9wAgAAAAAAAAE8AQAAGAAAANhXUAs9wNk/wBIPKy2i3j8AAAA/fwIAAAAAAAABPQEAABgAAABwzx+nQZfZP8ASDystot4/AAAAP38CAAAAAAAAAT4BAAAYAAAACEfvQkZu2T/0UMddMp3ePwAAAD9/AgAAAAAAAAE/AQAAGAAAAHA9kxlwP9k/SK7bKbqV3j8AAAA/jwIAAAAAAAABQAEAABgAAADYMzfwmRDZP5gL8PVBjt4/AAAAP48CAAAAAAAAAUEBAAAYAAAAOCrbxsPh2D/waATCyYbePwAAAD+PAgAAAAAAAAFCAQAAGAAAADjhFADbtdg/QMYYjlF/3j8AAAA/ngIAAAAAAAABQwEAABgAAAA4mE458onYP1zldCfUfN4/AAAAP54CAAAAAAAAAUQBAAAYAAAA0A8e1fZg2D+0QonzW3XePwAAAD+eAgAAAAAAAAFFAQAAGAAAANDGVw4ONdg/BKCdv+Nt3j8AAAA/rgIAAAAAAAABRgEAABgAAABoPieqEgzYP1j9sYtrZt4/AAAAP64CAAAAAAAAAUcBAAAYAAAAYPVg4yng1z+sWsZX817ePwAAAD+uAgAAAAAAAAFIAQAAGAAAADDuW0QJvdc/5Jh+ivhZ3j8AAAA/vgIAAAAAAAABSQEAABgAAABgJsFC+5bXPzj2klaAUt4/AAAAP74CAAAAAAAAAUoBAAAYAAAAMB+8o9pz1z+MU6ciCEvePwAAAD++AgAAAAAAAAFLAQAAGAAAAPgXtwS6UNc/qHIDvIpI3j8AAAA/zQIAAAAAAAABTAEAABgAAADIELJlmS3XPxDvcyGVPt4/AAAAP80CAAAAAAAAAU0BAAAYAAAAKMpCKWYN1z8Q73MhlT7ePwAAAD/NAgAAAAAAAAFOAQAAGAAAAFgCqCdY59Y/ZEyI7Rw33j8AAAA/3QIAAAAAAAABTwEAABgAAAC4uzjrJMfWP7ipnLmkL94/AAAAP90CAAAAAAAAAVABAAAYAAAAuDVfEd+p1j8MB7GFLCjePwAAAD/dAgAAAAAAAAFRAQAAGAAAACjv79SridY/XGTFUbQg3j8AAAA/3QIAAAAAAAABUgEAABgAAAAgaRb7ZWzWP7TB2R08Gd4/AAAAP+0CAAAAAAAAAVMBAAAYAAAAIOM8ISBP1j/o/5FQQRTePwAAAD/tAgAAAAAAAAFUAQAAGAAAAMAd+anHNNY/PF2mHMkM3j8AAAA/7QIAAAAAAAABVQEAABgAAADAlx/QgRfWP5S6uuhQBd4/AAAAP/wCAAAAAAAAAVYBAAAYAAAAUNLbWCn91T/kF8+02P3dPwAAAD/8AgAAAAAAAAFXAQAAGAAAAOgMmOHQ4tU/OHXjgGD23T8AAAA//AIAAAAAAAABWAEAABgAAACAR1RqeMjVP8QQsH/t6d0/AAAAPwwDAAAAAAAAAVkBAAAYAAAAGIIQ8x+u1T9sy9gX/drdPwAAAD8MAwAAAAAAAAFaAQAAGAAAAFB9Yt60ltU/MKVdSY/J3T8AAAA/DAMAAAAAAAABWwEAABgAAADotx5nXHzVP9RfhuGeut0/AAAAPxsDAAAAAAAAAVwBAAAYAAAAgPLa7wNi1T9g+1LgK67dPwAAAD8bAwAAAAAAAAFdAQAAGAAAALDtLNuYStU/BLZ7eDuf3T8AAAA/GwMAAAAAAAABXgEAABgAAADg6H7GLTPVP6xwpBBLkN0/AAAAPysDAAAAAAAAAV8BAAAYAAAAEOTQscIb1T+IaYXbX3zdPwAAAD8rAwAAAAAAAAFgAQAAGAAAAEjfIp1XBNU/TEMKDfJq3T8AAAA/KwMAAAAAAAABYQEAABgAAADgGd8l/+nUPxAdjz6EWd0/AAAAPzsDAAAAAAAAAWIBAAAYAAAAQJZc1m7Y1D/Q9hNwFkjdPwAAAD87AwAAAAAAAAFjAQAAGAAAABBSRCTxw9Q/yA5R1K0x3T8AAAA/OwMAAAAAAAABZAEAABgAAADgDSxyc6/UP6gHMp/CHd0/AAAAP0oDAAAAAAAAAWUBAAAYAAAASIqpIuOd1D9s4bbQVAzdPwAAAD9KAwAAAAAAAAFmAQAAGAAAAKgGJ9NSjNQ/MLs7Auf63D8AAAA/SgMAAAAAAAABZwEAABgAAAAQg6SDwnrUPyzTeGZ+5Nw/AAAAP1oDAAAAAAAAAWgBAAAYAAAAeP8hNDJp1D8IzFkxk9DcPwAAAD9aAwAAAAAAAAFpAQAAGAAAAHg8NUePWtQ/AOSWlSq63D8AAAA/WgMAAAAAAAABagEAABgAAADguLL3/kjUP/j70/nBo9w/AAAAP2oDAAAAAAAAAWsBAAAYAAAA2PXFClw61D/0ExFeWY3cPwAAAD9qAwAAAAAAAAFsAQAAGAAAAHDzboCmLtQ/8CtOwvB23D8AAAA/eQMAAAAAAAABbQEAABgAAABoMIKTAyDUP8wkL40FY9w/AAAAP3kDAAAAAAAAAW4BAAAYAAAA0Kz/Q3MO1D/kW8iKH0rcPwAAAD+JAwAAAAAAAAFvAQAAGAAAADgpffTi/NM/+JJhiDkx3D8AAAA/iQMAAAAAAAABcAEAABgAAACgpfqkUuvTP0gIs7hYE9w/AAAAP4kDAAAAAAAAAXEBAAAYAAAACCJ4VcLZ0z+snGCC+vLbPwAAAD+JAwAAAAAAAAFyAQAAGAAAAKAfIcsMztM/3PJVGZfX2z8AAAA/mAMAAAAAAAABcwEAABgAAACgXDTeab/TPxRJS7AzvNs/AAAAP5gDAAAAAAAAAXQBAAAYAAAAoJlH8caw0z9En0BH0KDbPwAAAD+oAwAAAAAAAAF1AQAAGAAAAKDWWgQkotM/kBSSd++C2z8AAAA/qAMAAAAAAAABdgEAABgAAACgE24XgZPTP+CJ46cOZds/AAAAP6gDAAAAAAAAAXcBAAAYAAAAOBEXjcuH0z8M4Ng+q0nbPwAAAD+oAwAAAAAAAAF4AQAAGAAAANgOwAIWfNM/QDbO1Ucu2z8AAAA/uAMAAAAAAAABeQEAABgAAABwDGl4YHDTP6zKe5/pDds/AAAAP7gDAAAAAAAAAXoBAAAYAAAACAoS7qpk0z/cIHE2hvLaPwAAAD+4AwAAAAAAAAF7AQAAGAAAAKAHu2P1WNM/RLUeACjS2j8AAAA/xwMAAAAAAAABfAEAABgAAAA4BWTZP03TP3gLFJfEtto/AAAAP8cDAAAAAAAAAX0BAAAYAAAA0AINT4pB0z/gn8FgZpbaPwAAAD/HAwAAAAAAAAF+AQAAGAAAAGgAtsTUNdM/KBUTkYV42j8AAAA/1wMAAAAAAAABfwEAABgAAAAA/l46HyrTP5SpwFonWNo/AAAAP9cDAAAAAAAAAYABAAAYAAAAMLydElch0z/gHhKLRjraPwAAAD/XAwAAAAAAAAGBAQAAGAAAADD5sCW0EtM/vC8wuvIP2j8AAAA/5wMAAAAAAAABggEAABgAAADQ9lmb/gbTP3gh8k8c6Nk/AAAAP+cDAAAAAAAAAYMBAAAYAAAAALWYczb+0j/81PuyQMXZPwAAAD/nAwAAAAAAAAGEAQAAGAAAAMgzba5b+NI/nKdhr+ef2T8AAAA/9gMAAAAAAAABhQEAABgAAAAA8quGk+/SPyRbaxIMfdk/AAAAP/YDAAAAAAAAAYYBAAAYAAAAYDEWJKbs0j9w0LxCK1/ZPwAAAD/2AwAAAAAAAAGHAQAAGAAAADCw6l7L5tI/wEUOc0pB2T8AAAA/9gMAAAAAAAABiAEAABgAAAAAL7+Z8ODSP/CbAwrnJdk/AAAAPwYEAAAAAAAAAYkBAAAYAAAAAC+/mfDg0j8A05wHAQ3ZPwAAAD8GBAAAAAAAAAGKAQAAGAAAAGBuKTcD3tI/TEjuNyDv2D8AAAA/BgQAAAAAAAABiwEAABgAAADIrZPUFdvSP2h/hzU61tg/AAAAPxUEAAAAAAAAAYwBAAAYAAAAMO39cSjY0j9IeGgAT8LYPwAAAD8VBAAAAAAAAAGNAQAAGAAAADDt/XEo2NI/XK8B/mip2D8AAAA/FQQAAAAAAAABjgEAABgAAAAw7f1xKNjSPzyo4sh9ldg/AAAAPyUEAAAAAAAAAY8BAAAYAAAAMO39cSjY0j84wB8tFX/YPwAAAD8lBAAAAAAAAAGQAQAAGAAAADDt/XEo2NI/FLkA+Clr2D8AAAA/JQQAAAAAAAABkQEAABgAAAAw7f1xKNjSP9CShSm8Wdg/AAAAPzUEAAAAAAAAAZIBAAAYAAAAMO39cSjY0j/MqsKNU0PYPwAAAD81BAAAAAAAAAGTAQAAGAAAADDt/XEo2NI/dGXrJWM02D8AAAA/NQQAAAAAAAABlAEAABgAAAAw7f1xKNjSP1BezPB3INg/AAAAP0QEAAAAAAAAAZUBAAAYAAAAMO39cSjY0j8wV627jAzYPwAAAD9EBAAAAAAAAAGWAQAAGAAAADDt/XEo2NI/2BHWU5z91z8AAAA/RAQAAAAAAAABlwEAABgAAAAw7f1xKNjSP5jrWoUu7Nc/AAAAP1QEAAAAAAAAAZgBAAAYAAAAmCxoDzvV0j9cxd+2wNrXPwAAAD9UBAAAAAAAAAGZAQAAGAAAAJgsaA871dI/PL7AgdXG1z8AAAA/VAQAAAAAAAABmgEAABgAAAAAbNKsTdLSPwCYRbNntdc/AAAAP2QEAAAAAAAAAZsBAAAYAAAAAGzSrE3S0j8AmEWzZ7XXPwAAAD9kBAAAAAAAAAGcAQAAGAAAAABs0qxN0tI/AJhFs2e11z8AAAA/ZAQAAAAAAAABnQEAABgAAAAAbNKsTdLSPwCYRbNntdc/AAAAP2QEAAAAAAAAAZ4BAAAYAAAAYBWJEK6/xT++9wOfhuLkPwAAAD8AAAAAAAAAAAGfAQAAGAAAAGAViRCuv8U/vvcDn4bi5D8AAAA/DwAAAAAAAAABoAEAABgAAABgFYkQrr/FP773A5+G4uQ/AAAAPw8AAAAAAAAAAaEBAAAYAAAAYBWJEK6/xT++9wOfhuLkPwAAAD8PAAAAAAAAAAGiAQAAGAAAAGAViRCuv8U/vvcDn4bi5D8AAAA/HwAAAAAAAAABowEAABgAAABgFYkQrr/FP773A5+G4uQ/AAAAPx8AAAAAAAAAAaQBAAAYAAAAYBWJEK6/xT++9wOfhuLkPwAAAD8fAAAAAAAAAAGlAQAAGAAAAGAViRCuv8U/vvcDn4bi5D8AAAA/LwAAAAAAAAABpgEAABgAAABgFYkQrr/FP773A5+G4uQ/AAAAPy8AAAAAAAAAAacBAAAYAAAAMJRdS9O5xT++9wOfhuLkPwAAAD8vAAAAAAAAAAGoAQAAGAAAAAATMob4s8U/vvcDn4bi5D8AAAA/PgAAAAAAAAABqQEAABgAAADQkQbBHa7FP773A5+G4uQ/AAAAPz4AAAAAAAAAAaoBAAAYAAAA0JEGwR2uxT++9wOfhuLkPwAAAD8+AAAAAAAAAAGrAQAAGAAAAJAQ2/tCqMU/vvcDn4bi5D8AAAA/TgAAAAAAAAABrAEAABgAAABgj682aKLFP773A5+G4uQ/AAAAP04AAAAAAAAAAa0BAAAYAAAAAI1YrLKWxT++9wOfhuLkPwAAAD9OAAAAAAAAAAGuAQAAGAAAAMALLefXkMU/vvcDn4bi5D8AAAA/XQAAAAAAAAABrwEAABgAAABgCdZcIoXFP773A5+G4uQ/AAAAP10AAAAAAAAAAbABAAAYAAAAAAd/0mx5xT++9wOfhuLkPwAAAD9dAAAAAAAAAAGxAQAAGAAAAGCD/ILcZ8U/vvcDn4bi5D8AAAA/bQAAAAAAAAABsgEAABgAAADA/3kzTFbFP773A5+G4uQ/AAAAP20AAAAAAAAAAbMBAAAYAAAAMHz347tExT++9wOfhuLkPwAAAD9tAAAAAAAAAAG0AQAAGAAAAGB3Sc9QLcU/vvcDn4bi5D8AAAA/fQAAAAAAAAABtQEAABgAAACQcpu65RXFP773A5+G4uQ/AAAAP30AAAAAAAAAAbYBAAAYAAAAkOzB4J/4xD++9wOfhuLkPwAAAD99AAAAAAAAAAG3AQAAGAAAAJBm6AZa28Q/vvcDn4bi5D8AAAA/jAAAAAAAAAABuAEAABgAAABQX+NnObjEP773A5+G4uQ/AAAAP4wAAAAAAAAAAbkBAAAYAAAAIFjeyBiVxD++9wOfhuLkPwAAAD+MAAAAAAAAAAG6AQAAGAAAALDPrWQdbMQ/vvcDn4bi5D8AAAA/nAAAAAAAAAABuwEAABgAAADwRCZ2bDfEP773A5+G4uQ/AAAAP5wAAAAAAAAAAbwBAAAYAAAAUDvKTJYIxD++9wOfhuLkPwAAAD+cAAAAAAAAAAG9AQAAGAAAAFAvF5kKzsM/MuhVUsXj5D8AAAA/nAAAAAAAAAABvgEAABgAAAAgojggpI3DPzLoVVLF4+Q/AAAAP6wAAAAAAAAAAb8BAAAYAAAA4BRapz1Nwz8y6FVSxePkPwAAAD+sAAAAAAAAAAHAAQAAGAAAAFCFJKQhAcM/Fsn5uELm5D8AAAA/rAAAAAAAAAABwQEAABgAAACg9e6gBbXCP2qa79L+6eQ/AAAAP7sAAAAAAAAAAcIBAAAYAAAA0OSN2A5jwj9Oe5M5fOzkPwAAAD+7AAAAAAAAAAHDAQAAGAAAANBSAUs9C8I/wmvl7Lrt5D8AAAA/uwAAAAAAAAABxAEAABgAAADgwHS9a7PBPzZcN6D57uQ/AAAAP7sAAAAAAAAAAcUBAAAYAAAAoK28ar9VwT8aPdsGd/HkPwAAAD/AAAAAAAAAAAHGAQAAGAAAAHCaBBgT+MA//h1/bfTz5D8AAAA/wAAAAAAAAAABxwEAABgAAAAwh0zFZprAP+L+ItRx9uQ/AAAAP88AAAAAAAAAAcgBAAAYAAAAwPJord82wD820BjuLfrkPwAAAD/PAAAAAAAAAAHJAQAAGAAAAGC6s6D7mr8/ApJguyj/5D8AAAA/zwAAAAAAAAABygEAABgAAAAgj5XmN8i+P5IV8FUeCeU/AAAAP98AAAAAAAAAAcsBAAAYAAAAYGbOtikBvj8+uNuJlhDlPwAAAD/fAAAAAAAAAAHMAQAAGAAAAMA/XhHRRb0/6lrHvQ4Y5T8AAAA/3wAAAAAAAAABzQEAABgAAAAAF5fhwn68PwruBKXFIOU/AAAAP+8AAAAAAAAAAc4BAAAYAAAAwOt4J/+ruz+2kPDYPSjlPwAAAD/vAAAAAAAAAAHPAQAAGAAAAGDFCIKm8Lo/RhSAczMy5T8AAAA/7wAAAAAAAAAB0AEAABgAAAAAn5jcTTW6P2anvVrqOuU/AAAAP/4AAAAAAAAAAdEBAAAYAAAA4Hp/waqFuT+COvtBoUPlPwAAAD/+AAAAAAAAAAHSAQAAGAAAAMBWZqYH1rg/os04KVhM5T8AAAA//gAAAAAAAAAB0wEAABgAAAAALp92+Q64PzZRyMNNVuU/AAAAPw4BAAAAAAAAAdQBAAAYAAAAQAXYRutHtz+mtfvEwGLlPwAAAD8OAQAAAAAAAAHVAQAAGAAAAODeZ6GSjLY/HhovxjNv5T8AAAA/DgEAAAAAAAAB1gEAABgAAADgtaBxhMW1P+pPWOFif+U/AAAAPw4BAAAAAAAAAdcBAAAYAAAAII3ZQXb+tD/SpN2VFI3lPwAAAD8eAQAAAAAAAAHYAQAAGAAAAKBmaZwdQ7Q/Kuq0/QSc5T8AAAA/HgEAAAAAAAAB2QEAABgAAADgPaJsD3yzPxI/OrK2qeU/AAAAPx4BAAAAAAAAAdoBAAAYAAAAgBcyx7bAsj/adGPN5bnlPwAAAD8tAQAAAAAAAAHbAQAAGAAAAODwwSFeBbI/joswT5LM5T8AAAA/LQEAAAAAAAAB3AEAABgAAACAylF8BUqxP8qxqx0A3uU/AAAAPy0BAAAAAAAAAd0BAAAYAAAAgKY4YWKasD+W59Q4L+7lPwAAAD89AQAAAAAAAAHeAQAAGAAAAAAFP4x+1a8/0g1QB53/5T8AAAA/PQEAAAAAAAAB3wEAABgAAAAAvQxWOHauP4IkHYlJEuY/AAAAPz0BAAAAAAAAAeABAAAYAAAAAHqINF0urT82O+oK9iTmPwAAAD9MAQAAAAAAAAHhAQAAGAAAAEA2BBOC5qs/cmFl2WM25j8AAAA/TAEAAAAAAAAB4gEAABgAAAAA+C0GEraqPx54MlsQSeY/AAAAP0wBAAAAAAAAAeMBAAAYAAAAwLlX+aGFqT9enq0pflrmPwAAAD9cAQAAAAAAAAHkAQAAGAAAAACALwGdbKg/tuOEkW5p5j8AAAA/XAEAAAAAAAAB5QEAABgAAABARgcJmFOnP2L6URMbfOY/AAAAP1wBAAAAAAAAAeYBAAAYAAAAgBGNJf5Rpj+mIM3hiI3mPwAAAD9sAQAAAAAAAAHnAQAAGAAAAMDcEkJkUKU/4kZIsPae5j8AAAA/bAEAAAAAAAAB6AEAABgAAABAsfSHoH2kPzqMHxjnreY/AAAAP2wBAAAAAAAAAekBAAAYAAAAAIbWzdyqoz92sprmVL/mPwAAAD97AQAAAAAAAAHqAQAAGAAAAMBfZiiE76I/RujDAYTP5j8AAAA/ewEAAAAAAAAB6wEAABgAAABAOfaCKzSiP/b+kIMw4uY/AAAAP3sBAAAAAAAAAewBAAAYAAAAwBKG3dJ4oT++NLqeX/LmPwAAAD97AQAAAAAAAAHtAQAAGAAAAIDsFTh6vaA/4jvZ00oG5z8AAAA/iwEAAAAAAAAB7gEAABgAAADAylOnjBmgP3IzSrx0G+c/AAAAP4sBAAAAAAAAAe8BAAAYAAAAAEnHA2i8nj8iShc+IS7nPwAAAD+LAQAAAAAAAAHwAQAAGAAAAAAGQ+KMdJ0/1mDkv81A5z8AAAA/mwEAAAAAAAAB8QEAABgAAACAwr7AsSycP/pnA/W4VOc/AAAAP5sBAAAAAAAAAfIBAAAYAAAAgH86n9bkmj/+T8aQIWvnPwAAAD+bAQAAAAAAAAHzAQAAGAAAAABPbtCn+pk/kkc3eUuA5z8AAAA/qgEAAAAAAAAB9AEAABgAAACAFUbYouGYPwogTMjyl+c/AAAAP6oBAAAAAAAAAfUBAAAYAAAAAOV5CXT3lz9++GAXmq/nPwAAAD+qAQAAAAAAAAH2AQAAGAAAAIC+CWQbPJc/EvDR/8PE5z8AAAA/ugEAAAAAAAAB9wEAABgAAACAmJm+woCWP6bnQujt2ec/AAAAP7oBAAAAAAAAAfgBAAAYAAAAAHIpGWrFlT+OsKnq0/LnPwAAAD+6AQAAAAAAAAH5AQAAGAAAAIBLuXMRCpU/lphshjwJ6D8AAAA/yQEAAAAAAAAB+gEAABgAAAAAJUnOuE6UPw5xgdXjIOg/AAAAP8kBAAAAAAAAAfsBAAAYAAAAAP/YKGCTkz+GSZYkizjoPwAAAD/JAQAAAAAAAAH8AQAAGAAAAIDrINazNZM/jjFZwPNO6D8AAAA/2QEAAAAAAAAB/QEAABgAAACA2GiDB9iSPwYKbg+bZug/AAAAP9kBAAAAAAAAAf4BAAAYAAAAgMWwMFt6kj8O8jCrA33oPwAAAD/ZAQAAAAAAAAH/AQAAGAAAAACy+N2uHJI/oumhky2S6D8AAAA/6QEAAAAAAAABAAIAABgAAAAAqJy02O2RPzLhEnxXp+g/AAAAP+kBAAAAAAAAAQECAAAYAAAAAJ9AiwK/kT9W6DGxQrvoPwAAAD/pAQAAAAAAAAECAgAAGAAAAACV5GEskJE/6t+imWzQ6D8AAAA/+AEAAAAAAAABAwIAABgAAAAAleRhLJCRP5r2bxsZ4+g/AAAAP/gBAAAAAAAAAQQCAAAYAAAAAJXkYSyQkT9GDT2dxfXoPwAAAD/4AQAAAAAAAAEFAgAAGAAAAACV5GEskJE/ZhRc0rAJ6T8AAAA/CAIAAAAAAAABBgIAABgAAAAAn0CLAr+RP44bewecHek/AAAAPwgCAAAAAAAAAQcCAAAYAAAAAKictNjtkT8iE+zvxTLpPwAAAD8IAgAAAAAAAAEIAgAAGAAAAACy+N2uHJI/Kvuuiy5J6T8AAAA/CAIAAAAAAAABCQIAABgAAACAxbAwW3qSP7ryH3RYXuk/AAAAPxgCAAAAAAAAAQoCAAAYAAAAgNhogwfYkj/e+T6pQ3LpPwAAAD8YAgAAAAAAAAELAgAAGAAAAIDrINazNZM/cvGvkW2H6T8AAAA/GAIAAAAAAAABDAIAABgAAAAA/9goYJOTP3bZci3Wnek/AAAAPycCAAAAAAAAAQ0CAAAYAAAAACVJzrhOlD8m8D+vgrDpPwAAAD8nAgAAAAAAAAEOAgAAGAAAAIBLuXMRCpU/uuewl6zF6T8AAAA/JwIAAAAAAAABDwIAABgAAAAAcikZasWVPzLAxeZT3ek/AAAAPzcCAAAAAAAAARACAAAYAAAAgJiZvsKAlj/i1pJoAPDpPwAAAD83AgAAAAAAAAERAgAAGAAAAIDIZY3xapc/At6xnesD6j8AAAA/NwIAAAAAAAABEgIAABgAAACAFUbYouGYP16XalMQHuo/AAAAP0YCAAAAAAAAARMCAAAYAAAAAE9u0Kf6mT9OYNFV9jbqPwAAAD9GAgAAAAAAAAEUAgAAGAAAAICS8vGCQps/UkiU8V5N6j8AAAA/RgIAAAAAAAABFQIAABgAAACA1XYTXoqcP1YwV43HY+o/AAAAP1YCAAAAAAAAARYCAAAYAAAAgCJXXg8Bnj/qJ8h18XjqPwAAAD9WAgAAAAAAAAEXAgAAGAAAAIBvN6nAd58/Ci/nqtyM6j8AAAA/VgIAAAAAAAABGAIAABgAAABA2V3lzV+gP0pVYnlKnuo/AAAAP2YCAAAAAAAAARkCAAAYAAAAgP/NiiYboT/6ay/79rDqPwAAAD9mAgAAAAAAAAEaAgAAGAAAAAAmPjB/1qE/poL8fKPD6j8AAAA/ZgIAAAAAAAABGwIAABgAAABAUVzqQqmiP+Kod0sR1eo/AAAAP3UCAAAAAAAAARwCAAAYAAAAwHfMj5tkoz+Wv0TNvefqPwAAAD91AgAAAAAAAAEdAgAAGAAAAMCnmF7KTqQ/1uW/myv56j8AAAA/dQIAAAAAAAABHgIAABgAAADA3BJCZFClP/bs3tAWDes/AAAAP3UCAAAAAAAAAR8CAAAYAAAAgBGNJf5Rpj8yE1qfhB7rPwAAAD+FAgAAAAAAAAEgAgAAGAAAAEBGBwmYU6c/xgrLh64z6z8AAAA/hQIAAAAAAAABIQIAABgAAAAAgC8BnWyoPwIxRlYcRes/AAAAP4UCAAAAAAAAASICAAAYAAAAQL4FDg2dqT9GV8EkilbrPwAAAD+VAgAAAAAAAAEjAgAAGAAAAMD82xp9zao/gn088/dn6z8AAAA/lQIAAAAAAAABJAIAABgAAABAO7In7f2rP6KEWyjje+s/AAAAP5UCAAAAAAAAASUCAAAYAAAAgIPkXTNdrT/eqtb2UI3rPwAAAD+kAgAAAAAAAAEmAgAAGAAAAEDQxKjk064/GtFRxb6e6z8AAAA/pAIAAAAAAAABJwIAABgAAAAgjHtvlRmwP+YGe+Dtrus/AAAAP6QCAAAAAAAAASgCAAAYAAAAoLLrFO7UsD8mLfauW8DrPwAAAD+0AgAAAAAAAAEpAgAAGAAAAGDbskT8m7E/YlNxfcnR6z8AAAA/tAIAAAAAAAABKgIAABgAAADgASPqVFeyPy6Jmpj44es/AAAAP7QCAAAAAAAAASsCAAAYAAAAwCrqGWMesz9qrxVnZvPrPwAAAD/DAgAAAAAAAAEsAgAAGAAAAIBTsUlx5bM/ptWQNdQE7D8AAAA/wwIAAAAAAAABLQIAABgAAADgeSHvyaC0P3YLulADFew/AAAAP8MCAAAAAAAAAS4CAAAYAAAAQKCRlCJctT/OUJG48yPsPwAAAD/iAgAAAAAAAAEvAgAAGAAAAKDLr07mLrY/JpZoIOQy7D8AAAA/4gIAAAAAAAABMAIAABgAAABg9HZ+9PW2Pw7r7dSVQOw/AAAAP+ICAAAAAAAAATECAAAYAAAAQB0+rgK9tz9mMMU8hk/sPwAAAD/yAgAAAAAAAAEyAgAAGAAAAABGBd4QhLg/2pT4Pflb7D8AAAA/8gIAAAAAAAABMwIAABgAAADAbswNH0u5Pzraz6Xpauw/AAAAP/ICAAAAAAAAATQCAAAYAAAAAJ+Y3E01uj8eL1Vam3jsPwAAAD8BAwAAAAAAAAE1AgAAGAAAAADPZKt8H7s/BoTaDk2G7D8AAAA/AQMAAAAAAAABNgIAABgAAAAA/zB6qwm8P9K5Ayp8luw/AAAAPwEDAAAAAAAAATcCAAAYAAAAYDFU04//vD+a7yxFq6bsPwAAAD8BAwAAAAAAAAE4AgAAGAAAACBrfMuUGL4/ZiVWYNq27D8AAAA/EQMAAAAAAAABOQIAABgAAADApKTDmTG/P0562xSMxOw/AAAAPxEDAAAAAAAAAToCAAAYAAAAYPARIyorwD+OoFbj+dXsPwAAAD8RAwAAAAAAAAE7AgAAGAAAAMCQqO48ycA/VtZ//ijm7D8AAAA/IQMAAAAAAAABPAIAABgAAABAMT+6T2fBP0IrBbPa8+w/AAAAPyEDAAAAAAAAAT0CAAAYAAAAoNHVhWIFwj9+UYCBSAXtPwAAAD8hAwAAAAAAAAE+AgAAGAAAAAD4RSu7wMI/unf7T7YW7T8AAAA/MAMAAAAAAAABPwIAABgAAAAgHF9GXnDDP/qddh4kKO0/AAAAPzADAAAAAAAAAUACAAAYAAAAIEB4YQEgxD/C0585UzjtPwAAAD8wAwAAAAAAAAFBAgAAGAAAANDnE8w04cQ/AvoaCMFJ7T8AAAA/QAMAAAAAAAABQgIAABgAAAAwDoRxjZzFP84vRCPwWe0/AAAAP0ADAAAAAAAAAUMCAAAYAAAA0LUf3MBdxj8KVr/xXWvtPwAAAD9PAwAAAAAAAAFEAgAAGAAAAHBdu0b0Hsc/0ovoDI177T8AAAA/TwMAAAAAAAABRQIAABgAAABwB6473evHPzLRv3R9iu0/AAAAP08DAAAAAAAAAUYCAAAYAAAA8LP3unvEyD/6BumPrJrtPwAAAD9fAwAAAAAAAAFHAgAAGAAAACDfFXU/l8k/Ni1kXhqs7T8AAAA/XwMAAAAAAAABSAIAABgAAAAgiQhqKGTKPwJjjXlJvO0/AAAAP18DAAAAAAAAAUkCAAAYAAAAcLQmJOw2yz/qtxIu+8ntPwAAAD9vAwAAAAAAAAFKAgAAGAAAADDd7VP6/cs/Qv3plevY7T8AAAA/bwMAAAAAAAABSwIAABgAAAAQBrWDCMXMP7phHZde5e0/AAAAP28DAAAAAAAAAUwCAAAYAAAAELCnePGRzT++1f7kkvDtPwAAAD9+AwAAAAAAAAFNAgAAGAAAAODYbqj/WM4/oiqEmUT+7T8AAAA/fgMAAAAAAAABTgIAABgAAADwgmGd6CXPP6aeZed4Ce4/AAAAP34DAAAAAAAAAU8CAAAYAAAAAC1UktHyzz82IvWBbhPuPwAAAD+OAwAAAAAAAAFQAgAAGAAAALjszgi4ZdA/OpbWz6Ie7j8AAAA/jgMAAAAAAAABUQIAABgAAAC4QUiDLMzQPzoKuB3XKe4/AAAAP44DAAAAAAAAAVICAAAYAAAA8Bftwns40T8+fplrCzXuPwAAAD+eAwAAAAAAAAFTAgAAGAAAAJAt/J/dodE/6iCFn4M87j8AAAA/ngMAAAAAAAABVAIAABgAAABYxDZCGhHSP36kFDp5Ru4/AAAAP54DAAAAAAAAAVUCAAAYAAAAmJrbgWl90j+eN1IhME/uPwAAAD+tAwAAAAAAAAFWAgAAGAAAAGAxFiSm7NI/Sto9VahW7j8AAAA/rQMAAAAAAAABVwIAABgAAACgB7tj9VjTP/Z8KYkgXu4/AAAAP60DAAAAAAAAAVgCAAAYAAAAcJ71BTLI0z+GALkjFmjuPwAAAD+9AwAAAAAAAAFZAgAAGAAAANj1xQpcOtQ/ppP2Cs1w7j8AAAA/vQMAAAAAAAABWgIAABgAAADgDSxyc6/UP6oH2FgBfO4/AAAAP70DAAAAAAAAAVsCAAAYAAAASGX8dp0h1T82i2fz9oXuPwAAAD+9AwAAAAAAAAFcAgAAGAAAAFB9Yt60ltU/Wh6l2q2O7j8AAAA/zAMAAAAAAAABXQIAABgAAACAUwceBAPWP47QPlvnlO4/AAAAP8wDAAAAAAAAAV4CAAAYAAAA8KrXIi511j8+cyqPX5zuPwAAAD/MAwAAAAAAAAFfAgAAGAAAACCBfGJ94dY/eiXED5mi7j8AAAA/3AMAAAAAAAABYAIAABgAAADIlos/30rXPybIr0MRqu4/AAAAP9wDAAAAAAAAAWECAAAYAAAAMO5bRAm91z9GW+0qyLLuPwAAAD/cAwAAAAAAAAFiAgAAGAAAAAiFluZFLNg/Dh01+MK37j8AAAA/7AMAAAAAAAABYwIAABgAAABo3Gbrb57YP56gxJK4we4/AAAAP+wDAAAAAAAAAWQCAAAYAAAAQHOhjawN2T9KQ7DGMMnuPwAAAD/sAwAAAAAAAAFlAgAAGAAAAKjKcZLWf9k/FgX4kyvO7j8AAAA/+wMAAAAAAAABZgIAABgAAADYoBbSJezZP97GP2Em0+4/AAAAP/sDAAAAAAAAAWcCAAAYAAAAeLYlr4dV2j8ymDV74tbuPwAAAD/7AwAAAAAAAAFoAgAAGAAAALCMyu7Wwdo/+ll9SN3b7j8AAAA/CwQAAAAAAAABaQIAABgAAACIIwWREzHbP946Ia9a3u4/AAAAPwsEAAAAAAAAAWoCAAAYAAAAiDtr+Cqm2z/CG8UV2ODuPwAAAD8LBAAAAAAAAAFrAgAAGAAAAPiSO/1UGNw/Gu26L5Tk7j8AAAA/GwQAAAAAAAABbAIAABgAAAD4qqFkbI3cP/7NXpYR5+4/AAAAPxsEAAAAAAAAAW0CAAAYAAAAaAJyaZb/3D/Cj6ZjDOzuPwAAAD8bBAAAAAAAAAFuAgAAGAAAAGAa2NCtdN0/qnBKyonu7j8AAAA/KgQAAAAAAAABbwIAABgAAABAdP9fjfLdP+Ii5ErD9O4/AAAAPyoEAAAAAAAAAXACAAAYAAAAOIxlx6Rn3j869Nlkf/juPwAAAD8qBAAAAAAAAAFxAgAAGAAAAOBkYZGp394/HtV9y/z67j8AAAA/KgQAAAAAAAABcgIAABgAAAB4PV1brlffP5LFz347/O4/AAAAPzoEAAAAAAAAAXMCAAAYAAAAsNbuh6DS3z+Sxc9+O/zuPwAAAD86BAAAAAAAAAF0AgAAGAAAAKhX9ahSJeA/5pbFmPf/7j8AAAA/SQQAAAAAAAABdQIAABgAAABEJD6/y2LgP8p3af90Au8/AAAAP0kEAAAAAAAAAXYCAAAYAAAAlBA8JM6e4D9ahxdMNgHvPwAAAD9JBAAAAAAAAAF3AgAAGAAAAOD8OYnQ2uA/yndp/3QC7z8AAAA/WQQAAAAAAAABeAIAABgAAAAYihgCNxvhPyJJXxkxBu8/AAAAP1kEAAAAAAAAAXkCAAAYAAAAsFZhGLBY4T+WObHMbwfvPwAAAD9ZBAAAAAAAAAF6AgAAGAAAALhiFMw7k+E/ljmxzG8H7z8AAAA/aQQAAAAAAAABewIAABgAAABsjnzOUMzhP3oaVTPtCe8/AAAAP2kEAAAAAAAAAXwCAAAYAAAA8Pul+C0O4j96GlUz7QnvPwAAAD9pBAAAAAAAAAF9AgAAGAAAAIjI7g6nS+I/ehpVM+0J7z8AAAA/eAQAAAAAAAABfgIAABgAAABwdYLWloriP3oaVTPtCe8/AAAAP3gEAAAAAAAAAX8CAAAYAAAAEELL7A/I4j/S60pNqQ3vPwAAAD94BAAAAAAAAAGAAgAAGAAAAPjuXrT/BuM/0utKTakN7z8AAAA/eAQAAAAAAAABgQIAABgAAACQu6fKeETjP0LcnADoDu8/AAAAP4gEAAAAAAAAAYICAAAYAAAAyEiGQ9+E4z9C3JwA6A7vPwAAAD+IBAAAAAAAAAGDAgAAGAAAALD1GQvPw+M/tszusyYQ7z8AAAA/iAQAAAAAAAABhAIAABgAAADogviDNQTkP5qtkhqkEu8/AAAAP5gEAAAAAAAAAYUCAAAYAAAAHBDX/JtE5D+arZIapBLvPwAAAD+YBAAAAAAAAAGGAgAAGAAAAKB9ACd5huQ/Dp7kzeIT7z8AAAA/mAQAAAAAAAABhwIAABgAAADUCt+f38bkP+5+iDRgFu8/AAAAP6cEAAAAAAAAAYgCAAAYAAAAoFhTezMK5T9CUH5OHBrvPwAAAD+nBAAAAAAAAAGJAgAAGAAAAHSmx1aHTeU/miF0aNgd7z8AAAA/pwQAAAAAAAABigIAABgAAABE9Dsy25DlP34CGM9VIO8/AAAAP7cEAAAAAAAAAYsCAAAYAAAAFEKwDS/U5T/W0w3pESTvPwAAAD+3BAAAAAAAAAGMAgAAGAAAAJSv2TcMFuY/urSxT48m7z8AAAA/twQAAAAAAAABjQIAABgAAADMPLiwclbmPy6lAwPOJ+8/AAAAP8YEAAAAAAAAAY4CAAAYAAAATKrh2k+Y5j+elVW2DCnvPwAAAD/GBAAAAAAAAAGPAgAAGAAAADhXdaI/1+Y/fnb5HIor7z8AAAA/xgQAAAAAAAABkAIAABgAAABs5FMbphfnP352+RyKK+8/AAAAP9YEAAAAAAAAAZECAAAYAAAAuNBRgKhT5z9+dvkciivvPwAAAD/WBAAAAAAAAAGSAgAAGAAAAAi9T+Wqj+c/fnb5HIor7z8AAAA/1gQAAAAAAAABkwIAABgAAAAQyQKZNsrnP352+RyKK+8/AAAAP9oEAAAAAAAAAZQCAAAYAAAAWLUA/jgG6D9+dvkciivvPwAAAD/aBAAAAAAAAAGVAgAAGAAAAGDBs7HEQOg/fnb5HIor7z8AAAA/2gQAAAAAAAABlgIAABgAAABgzWZlUHvoPy6lAwPOJ+8/AAAAP9oEAAAAAAAAAZcCAAAYAAAAFPnOZ2W06D/W0w3pESTvPwAAAD/pBAAAAAAAAAGYAgAAGAAAAHxE7LgD7Og/fgIYz1Ug7z8AAAA/6QQAAAAAAAABmQIAABgAAACYr75YKyLpP5ohdGjYHe8/AAAAP+kEAAAAAAAAAZoCAAAYAAAAaDpGR9xW6T9CUH5OHBrvPwAAAD/5BAAAAAAAAAGbAgAAGAAAAIClGOcDjek/mq2SGqQS7z8AAAA/+QQAAAAAAAABnAIAABgAAAAIUFUkPsDpP3oaVTPtCe8/AAAAP/kEAAAAAAAAAZ0CAAAYAAAAvHu9JlP56T9ahxdMNgHvPwAAAD8JBQAAAAAAAAGeAgAAGAAAANjmj8Z6L+o/OvTZZH/47j8AAAA/CQUAAAAAAAABnwIAABgAAABAMq0XGWfqP6pwSsqJ7u4/AAAAPxgFAAAAAAAAAaACAAAYAAAAWJ1/t0Cd6j/CG8UV2ODuPwAAAD8YBQAAAAAAAAGhAgAAGAAAAHQIUldo0+o/vqfjx6PV7j8AAAA/GAUAAAAAAAABogIAABgAAADcU2+oBgvrP0pDsMYwye4/AAAAPxgFAAAAAAAAAaMCAAAYAAAArN72lrc/6z9m7ioSf7vuPwAAAD8oBQAAAAAAAAGkAgAAGAAAADCJM9Txcus/CqlTqo6s7j8AAAA/KAUAAAAAAAABpQIAABgAAAAAFLvCoqfrPyJUzvXcnu4/AAAAPygFAAAAAAAAAaYCAAAYAAAAmB0X7HjW6z8+/0hBK5HuPwAAAD83BQAAAAAAAAGnAgAAGAAAADQncxVPBew/bskfJvyA7j8AAAA/NwUAAAAAAAABqAIAABgAAACEUISNrjLsP4p0mnFKc+4/AAAAPzcFAAAAAAAAAakCAAAYAAAAHFrgtoRh7D++PnFWG2PuPwAAAD9HBQAAAAAAAAGqAgAAGAAAAGiD8S7kjuw/1unroWlV7j8AAAA/RwUAAAAAAAABqwIAABgAAABwzLf1zLrsPybTHiC9Qu4/AAAAP0cFAAAAAAAAAawCAAAYAAAAJDUzCz/l7D/OjUe4zDPuPwAAAD9XBQAAAAAAAAGtAgAAGAAAANidriCxD+0/ctSOAqgZ7j8AAAA/VwUAAAAAAAABrgIAABgAAACQBio2IzrtP97cHRp+BO4/AAAAP1cFAAAAAAAAAa8CAAAYAAAA+I5amh5j7T9K5awxVO/tPwAAAD9mBQAAAAAAAAGwAgAAGAAAAMRW9Zssie0/zgyY4qzX7T8AAAA/ZgUAAAAAAAABsQIAABgAAACQHpCdOq/tP8ok1UZEwe0/AAAAP2YFAAAAAAAAAbICAAAYAAAAyCWVPFvS7T82LWReGqztPwAAAD92BQAAAAAAAAGzAgAAGAAAAGBsBHmO8u0/MkWhwrGV7T8AAAA/dgUAAAAAAAABtAIAABgAAABg8t1S1A/uP5pNMNqHgO0/AAAAP3YFAAAAAAAAAbUCAAAYAAAAtFgC3pAu7j8mdRuL4GjtPwAAAD+GBQAAAAAAAAG2AgAAGAAAAGT+kAZgSu4/rpwGPDlR7T8AAAA/hgUAAAAAAAABtwIAABgAAAB844nMQWPuP8LTnzlTOO0/AAAAP5UFAAAAAAAAAbgCAAAYAAAATOg34ax67j+ezIAEaCTtPwAAAD+VBQAAAAAAAAG5AgAAGAAAANAMm0ShkO4/JvRrtcAM7T8AAAA/lQUAAAAAAAABugIAABgAAABQMf6nlabuP5L8+syW9+w/AAAAP6UFAAAAAAAAAbsCAAAYAAAAhHUWWhO77j8CBYrkbOLsPwAAAD+lBQAAAAAAAAG8AgAAGAAAAGzZ41oazu4/Fjwj4obJ7D8AAAA/tAUAAAAAAAABvQIAABgAAAC4fBv5M97uP4JEsvlctOw/AAAAP7QFAAAAAAAAAb4CAAAYAAAAtD8I5tbs7j9ePZPEcaDsPwAAAD+0BQAAAAAAAAG/AgAAGAAAAGwiqiED+u4/sibGQsWN7D8AAAA/xAUAAAAAAAABwAIAABgAAAAcBUxdLwfvP6o+A6dcd+w/AAAAP8QFAAAAAAAAAcECAAAYAAAA1OftmFsU7z8yZu5XtV/sPwAAAD/EBQAAAAAAAAHCAgAAGAAAADzqRCMRIO8/Kn4rvExJ7D8AAAA/1AUAAAAAAAABwwIAABgAAABYDFH8TyrvP5qGutMiNOw/AAAAP9QFAAAAAAAAAcQCAAAYAAAAuA6ohgU27z8Gj0nr+B7sPwAAAD/UBQAAAAAAAAHFAgAAGAAAAIRQaa7NPu8/bpfYAs8J7D8AAAA/4wUAAAAAAAABxgIAABgAAACgcnWHDEnvP8IMKjPu6+s/AAAAP+MFAAAAAAAAAccCAAAYAAAAJNTr/V1Q7z/yYh/KitDrPwAAAD/jBQAAAAAAAAHIAgAAGAAAAKQ1YnSvV+8/Pthw+qmy6z8AAAA/8wUAAAAAAAAByQIAABgAAAAgl9jqAF/vP8L/W6sCm+s/AAAAP/MFAAAAAAAAAcoCAAAYAAAAVBgEsNtk7z/eNvWoHILrPwAAAD/zBQAAAAAAAAHLAgAAGAAAADy55MM/ae8/Zl7gWXVq6z8AAAA/AwYAAAAAAAABzAIAABgAAAAgWsXXo23vP+6FywrOUus/AAAAPwMGAAAAAAAAAc0CAAAYAAAAvBpbOpFw7z9ajloipD3rPwAAAD8DBgAAAAAAAAHOAgAAGAAAAAj7pesHcu8/UqaXhjsn6z8AAAA/EgYAAAAAAAABzwIAABgAAABU2/CcfnPvP6aPygSPFOs/AAAAPxIGAAAAAAAAAdACAAAYAAAACPul6wdy7z9+iKvPowDrPwAAAD8SBgAAAAAAAAHRAgAAGAAAAAj7pesHcu8/dqDoMzvq6j8AAAA/IgYAAAAAAAAB0gIAABgAAABsOhCJGm/vP5LXgTFV0eo/AAAAPyIGAAAAAAAAAdMCAAAYAAAA2Hl6Ji1s7z/+3xBJK7zqPwAAAD8iBgAAAAAAAAHUAgAAGAAAAKD4TmFSZu8/EheqRkWj6j8AAAA/MQYAAAAAAAAB1QIAABgAAABwdyOcd2DvP7Zd8ZAgieo/AAAAPzEGAAAAAAAAAdYCAAAYAAAA8BWtJSZZ7z8C00LBP2vqPwAAAD8xBgAAAAAAAAHXAgAAGAAAANTzoEznTu8/3ldCPiBM6j8AAAA/QQYAAAAAAAAB2AIAABgAAABw8UnCMUPvP7bcQbsALeo/AAAAP0EGAAAAAAAAAdkCAAAYAAAAuA6ohgU27z+WYUE44Q3qPwAAAD9BBgAAAAAAAAHaAgAAGAAAALxLu5liJ+8/4taSaADw6T8AAAA/UQYAAAAAAAAB2wIAABgAAAC4iM6svxjvP0ZrQDKiz+k/AAAAP1EGAAAAAAAAAdwCAAAYAAAAHAVMXS8H7z8m8D+vgrDpPwAAAD9RBgAAAAAAAAHdAgAAGAAAAICByQ2f9e4/cmWR36GS6T8AAAA/YAYAAAAAAAAB3gIAABgAAACcHfwMmOLuP07qkFyCc+k/AAAAP2AGAAAAAAAAAd8CAAAYAAAAbNnjWhrO7j+aX+KMoVXpPwAAAD9gBgAAAAAAAAHgAgAAGAAAAIR1FloTu+4/WsWFcP846T8AAAA/cAYAAAAAAAAB4QIAABgAAACgEUlZDKjuP6o616AeG+k/AAAAP3AGAAAAAAAAAeICAAAYAAAAuK17WAWV7j9moHqEfP7oPwAAAD9wBgAAAAAAAAHjAgAAGAAAAIBpY6aHgO4/JgYeaNrh6D8AAAA/gAYAAAAAAAAB5AIAABgAAABMJUv0CWzuP+prwUs4xeg/AAAAP4AGAAAAAAAAAeUCAAAYAAAAgCCd355U7j8y4RJ8V6foPwAAAD+ABgAAAAAAAAHmAgAAGAAAALAb78ozPe4/flZkrHaJ6D8AAAA/jwYAAAAAAAAB5wIAABgAAADoFkG2yCXuP17bYylXaug/AAAAP48GAAAAAAAAAegCAAAYAAAAEBKToV0O7j8aQQcNtU3oPwAAAD+PBgAAAAAAAAHpAgAAGAAAAPwsmtt79e0/+sUGipUu6D8AAAA/jwYAAAAAAAAB6gIAABgAAABIhwuzrNntP+5pYqD4DOg/AAAAP58GAAAAAAAAAesCAAAYAAAAlOF8it297T8+37PQF+/nPwAAAD+fBgAAAAAAAAHsAgAAGAAAAJRbo7CXoO0/pnNhmrnO5z8AAAA/nwYAAAAAAAAB7QIAABgAAADctRSIyITtP9bJVjFWs+c/AAAAP64GAAAAAAAAAe4CAAAYAAAAKBCGX/lo7T+yTlauNpTnPwAAAD+uBgAAAAAAAAHvAgAAGAAAANipYdQ8Su0/4qRLRdN45z8AAAA/rgYAAAAAAAAB8AIAABgAAADYI4j69iztPxb7QNxvXec/AAAAP74GAAAAAAAAAfECAAAYAAAA2J2uILEP7T+6QYgmS0PnPwAAAD++BgAAAAAAAAHyAgAAGAAAAIw3ipX08Ow/XojPcCYp5z8AAAA/vgYAAAAAAAAB8wIAABgAAAA80WUKONLsP3K/aG5AEOc/AAAAP84GAAAAAAAAAfQCAAAYAAAAPEuMMPK07D/65lMfmfjmPwAAAD/OBgAAAAAAAAH1AgAAGAAAADzFslasl+w/Zu/iNm/j5j8AAAA/zgYAAAAAAAAB9gIAABgAAADsXo7L73jsP14HIJsGzeY/AAAAP90GAAAAAAAAAfcCAAAYAAAABDjU3UVX7D+y8FIZWrrmPwAAAD/dBgAAAAAAAAH4AgAAGAAAALjRr1KJOOw/dsrXSuyo5j8AAAA/3QYAAAAAAAAB+QIAABgAAAAYi0AWVhjsP8KzCsk/luY/AAAAP/wGAAAAAAAAAfoCAAAYAAAAgETR2SL46z8SnT1Hk4PmPwAAAD/8BgAAAAAAAAH7AgAAGAAAAEw9zDoC1es/RmcULGRz5j8AAAA//AYAAAAAAAAB/AIAABgAAABoFhJNWLPrP+4hPcRzZOY/AAAAPwwHAAAAAAAAAf0CAAAYAAAAMA8NrjeQ6z8i7BOpRFTmPwAAAD8MBwAAAAAAAAH+AgAAGAAAAEToUsCNbus/HngyWxBJ5j8AAAA/DAcAAAAAAAAB/wIAABgAAAAU4U0hbUvrPzojraZeO+Y/AAAAPxsHAAAAAAAAAQADAAAYAAAA4NlIgkwo6z9SzifyrC3mPwAAAD8bBwAAAAAAAAEBAwAAGAAAAKzSQ+MrBes/2mn08Dkh5j8AAAA/GwcAAAAAAAABAgMAABgAAADAq4n1gePqPxKorCM/HOY/AAAAPysHAAAAAAAAAQMDAAAYAAAAkKSEVmHA6j+CJB2JSRLmPwAAAD8rBwAAAAAAAAEEAwAAGAAAAFidf7dAneo/DsDph9YF5j8AAAA/KwcAAAAAAAABBQMAABgAAAAolnoYIHrqP348Wu3g++U/AAAAPysHAAAAAAAAAQYDAAAYAAAAqK4qyIhV6j9eqRwGKvPlPwAAAD86BwAAAAAAAAEHAwAAGAAAACTH2nfxMOo/PhbfHnPq5T8AAAA/OgcAAAAAAAABCAMAABgAAACk34onWgzqP5Zz8+r64uU/AAAAPzoHAAAAAAAAAQkDAAAYAAAAiDeldNXk6T9awVlqwdzlPwAAAD9KBwAAAAAAAAEKAwAAGAAAAAhQVSQ+wOk/rh5uNknV5T8AAAA/SgcAAAAAAAABCwMAABgAAADop29xuZjpP+JcJmlO0OU/AAAAP0oHAAAAAAAAAQwDAAAYAAAAaMAfISJ06T82ujo11sjlPwAAAD9aBwAAAAAAAAENAwAAGAAAALRXpAuwSek/ihdPAV7B5T8AAAA/WgcAAAAAAAABDgMAABgAAACwDt5Exx3pP6Y2q5rgvuU/AAAAP1oHAAAAAAAAAQ8DAAAYAAAAsMUXft7x6D++VQc0Y7zlPwAAAD9pBwAAAAAAAAEQAwAAGAAAAHz7JfIawOg/vlUHNGO85T8AAAA/aQcAAAAAAAABEQMAABgAAAD4UOm04IzoP6LCyUyss+U/AAAAP2kHAAAAAAAAARIDAAAYAAAAlAXMY0JV6D9qEDDMcq3lPwAAAD95BwAAAAAAAAETAwAAGAAAANzZY2EtHOg/um1EmPql5T8AAAA/eQcAAAAAAAABFAMAABgAAAB0jkYQj+TnPyrqtP0EnOU/AAAAP3kHAAAAAAAAARUDAAAYAAAAdI5GEI/k5z8q6rT9BJzlPwAAAD+JBwAAAAAAAAEWAwAAGAAAAHSORhCP5Oc/Kuq0/QSc5T8AAAA/iQcAAAAAAAABFwMAABgAAAB0jkYQj+TnPyrqtP0EnOU/AAAAP4kHAAAAAAAACw==</ink>
</athena>
</file>

<file path=customXml/item15.xml><?xml version="1.0" encoding="utf-8"?>
<athena xmlns="http://schemas.microsoft.com/edu/athena" version="0.1.3396.0">
  <media streamable="true" recordStart="0" recordEnd="21358" recordLength="21408" audioOnly="true" start="0" end="21358" audioFormat="{00001610-0000-0010-8000-00AA00389B71}" audioRate="44100" muted="false" volume="0.8" fadeIn="0" fadeOut="0" videoFormat="{34363248-0000-0010-8000-00AA00389B71}" videoRate="15" videoWidth="256" videoHeight="256"/>
</athena>
</file>

<file path=customXml/item16.xml><?xml version="1.0" encoding="utf-8"?>
<athena xmlns="http://schemas.microsoft.com/edu/athena" version="0.1.3396.0">
  <timings duration="21358"/>
</athena>
</file>

<file path=customXml/item17.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MAAAAGAAAABwMAAAAAAQAAAAQAAAAECUlua0F0b21WMQIAAAAJBAAAAAkFAAAACQYAAAAKBQQAAAALUGVuU3Ryb2tlVjEEAAAACkF0dHJpYnV0ZXMFVHJhY2UJU3RhcnRUaW1lBFR5cGUEBAAED1BlbkF0dHJpYnV0ZXNWMQIAAAAKSW5rVHJhY2VWMQIAAAAQDEFjdGlvblR5cGVWMQIAAAACAAAACQcAAAAJCAAAAFMFAAAAAAAABff///8MQWN0aW9uVHlwZVYxAQAAAAd2YWx1ZV9fAAgCAAAAAAAAAAEFAAAABAAAAAkKAAAACQsAAAD5FQAAAAAAAAH0////9////wAAAAAFBgAAAA1DbGVhckNhbnZhc1YxAgAAAAlTdGFydFRpbWUEVHlwZQAEEAxBY3Rpb25UeXBlVjECAAAAAgAAAG5TAAAAAAAAAfP////3////AAAAAAUHAAAAD1BlbkF0dHJpYnV0ZXNWMQoAAAAHX2NvbG9yQQdfY29sb3JSB19jb2xvckcHX2NvbG9yQgpGaXRUb0N1cnZlBkhlaWdodA5JZ25vcmVQcmVzc3VyZQ1Jc0hpZ2hsaWdodGVyBVNoYXBlBVdpZHRoAAAAAAAAAAAEAAICAgIBBgEBDEJydXNoU2hhcGVWMQIAAAAGAgAAAP//AAAAAAAAAAAAIkAAAAXy////DEJydXNoU2hhcGVWMQEAAAAHdmFsdWVfXwAIAgAAAAEAAAAAAAAAAAAiQAUIAAAACklua1RyYWNlVjEDAAAADUxpc3RgMStfaXRlbXMMTGlzdGAxK19zaXplD0xpc3RgMStfdmVyc2lvbgQAABhTaGFyZWQuSW5raW5nLklua1BvaW50W10CAAAACAgCAAAACQ8AAABLAQAASwEAAAEKAAAABwAAAP//AAAAAAAAAAAAIkAAAAHw////8v///wEAAAAAAAAAAAAiQAELAAAACAAAAAkRAAAA5AAAAOQAAAAHDwAAAAABAAAAAAIAAAQKSW5rUG9pbnRWMQI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21BxEAAAAAAQAAAAABAAAECklua1BvaW50VjECAA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DRwFEgAAAApJbmtQb2ludFYxBAAAAAFYAVkOUHJlc3N1cmVGYWN0b3IJVGltZVN0YW1wAAAAAAYGCxACAAAAADbf5lrEmT/AbqFSQJqwPwAAAD8AAAAAAAAAAAETAAAAEgAAAAA23+ZaxJk/wG6hUkCasD8AAAA/DwAAAAAAAAABFAAAABIAAAAANt/mWsSZP8BuoVJAmrA/AAAAPw8AAAAAAAAAARUAAAASAAAAADbf5lrEmT/AbqFSQJqwPwAAAD8fAAAAAAAAAAEWAAAAEgAAAAA23+ZaxJk/wG6hUkCasD8AAAA/HwAAAAAAAAABFwAAABIAAAAANt/mWsSZP8BuoVJAmrA/AAAAPx8AAAAAAAAAARgAAAASAAAAADbf5lrEmT/AbqFSQJqwPwAAAD8vAAAAAAAAAAEZAAAAEgAAAAA23+ZaxJk/wG6hUkCasD8AAAA/LwAAAAAAAAABGgAAABIAAAAANt/mWsSZP8BuoVJAmrA/AAAAPy8AAAAAAAAAARsAAAASAAAAADbf5lrEmT/AbqFSQJqwPwAAAD8+AAAAAAAAAAEcAAAAEgAAAAA23+ZaxJk/wG6hUkCasD8AAAA/PgAAAAAAAAABHQAAABIAAAAANt/mWsSZP8BuoVJAmrA/AAAAPz4AAAAAAAAAAR4AAAASAAAAADbf5lrEmT/AbqFSQJqwPwAAAD9OAAAAAAAAAAEfAAAAEgAAAAA23+ZaxJk/wG6hUkCasD8AAAA/TgAAAAAAAAABIAAAABIAAAAANt/mWsSZP8BuoVJAmrA/AAAAP04AAAAAAAAAASEAAAASAAAAADbf5lrEmT/AbqFSQJqwPwAAAD9eAAAAAAAAAAEiAAAAEgAAAAA23+ZaxJk/wG6hUkCasD8AAAA/XgAAAAAAAAABIwAAABIAAAAANt/mWsSZP8BuoVJAmrA/AAAAP14AAAAAAAAAASQAAAASAAAAADbf5lrEmT/AbqFSQJqwPwAAAD9tAAAAAAAAAAElAAAAEgAAAAA23+ZaxJk/wG6hUkCasD8AAAA/bQAAAAAAAAABJgAAABIAAAAANt/mWsSZP8BuoVJAmrA/AAAAP20AAAAAAAAAAScAAAASAAAAADbf5lrEmT/AbqFSQJqwPwAAAD99AAAAAAAAAAEoAAAAEgAAAAA23+ZaxJk/wG6hUkCasD8AAAA/fQAAAAAAAAABKQAAABIAAAAANt/mWsSZP8BuoVJAmrA/AAAAP30AAAAAAAAAASoAAAASAAAAADbf5lrEmT/AbqFSQJqwPwAAAD99AAAAAAAAAAErAAAAEgAAAAA23+ZaxJk/wG6hUkCasD8AAAA/jAAAAAAAAAABLAAAABIAAAAANt/mWsSZP8BuoVJAmrA/AAAAP4wAAAAAAAAAAS0AAAASAAAAADbf5lrEmT/AbqFSQJqwPwAAAD+MAAAAAAAAAAEuAAAAEgAAAAA23+ZaxJk/wG6hUkCasD8AAAA/nAAAAAAAAAABLwAAABIAAAAANt/mWsSZP8BuoVJAmrA/AAAAP5wAAAAAAAAAATAAAAASAAAAADbf5lrEmT/AbqFSQJqwPwAAAD+cAAAAAAAAAAExAAAAEgAAAAA23+ZaxJk/wG6hUkCasD8AAAA/rAAAAAAAAAABMgAAABIAAAAANt/mWsSZP8BuoVJAmrA/AAAAP6wAAAAAAAAAATMAAAASAAAAADbf5lrEmT/AbqFSQJqwPwAAAD+sAAAAAAAAAAE0AAAAEgAAAAA23+ZaxJk/wG6hUkCasD8AAAA/uwAAAAAAAAABNQAAABIAAAAANt/mWsSZP8BuoVJAmrA/AAAAP7sAAAAAAAAAATYAAAASAAAAADbf5lrEmT/AbqFSQJqwPwAAAD+7AAAAAAAAAAE3AAAAEgAAAAA23+ZaxJk/wG6hUkCasD8AAAA/ywAAAAAAAAABOAAAABIAAAAANt/mWsSZP8BuoVJAmrA/AAAAP8sAAAAAAAAAATkAAAASAAAAADbf5lrEmT/AbqFSQJqwPwAAAD/LAAAAAAAAAAE6AAAAEgAAAAA23+ZaxJk/wG6hUkCasD8AAAA/3wAAAAAAAAABOwAAABIAAAAANt/mWsSZP8BuoVJAmrA/AAAAP98AAAAAAAAAATwAAAASAAAAANYJuBEJmj/AbqFSQJqwPwAAAD/fAAAAAAAAAAE9AAAAEgAAAIB2NInITZo/wG6hUkCasD8AAAA/7gAAAAAAAAABPgAAABIAAACAFl9af5KaP8BuoVJAmrA/AAAAP+4AAAAAAAAAAT8AAAASAAAAgBZfWn+Smj/AbqFSQJqwPwAAAD/uAAAAAAAAAAFAAAAAEgAAAAC3iSs215o/wG6hUkCasD8AAAA/7gAAAAAAAAABQQAAABIAAAAAV7T87BubP8BuoVJAmrA/AAAAP/4AAAAAAAAAAUIAAAASAAAAAPfezaNgmz/AbqFSQJqwPwAAAD/+AAAAAAAAAAFDAAAAEgAAAICXCZ9apZs/wG6hUkCasD8AAAA//gAAAAAAAAABRAAAABIAAAAAODRwEeqbP8BuoVJAmrA/AAAAPw0BAAAAAAAAAUUAAAASAAAAAHiJEn9znD/AbqFSQJqwPwAAAD8NAQAAAAAAAAFGAAAAEgAAAIAYtOM1uJw/wG6hUkCasD8AAAA/DQEAAAAAAAABRwAAABIAAACAWAmGo0GdP8BuoVJAmrA/AAAAPx0BAAAAAAAAAUgAAAASAAAAgJleKBHLnT/AbqFSQJqwPwAAAD8dAQAAAAAAAAFJAAAAEgAAAIA6ifnHD54/wG6hUkCasD8AAAA/HQEAAAAAAAABSgAAABIAAAAAGwlt7N2eP8BuoVJAmrA/AAAAPy0BAAAAAAAAAUsAAAASAAAAAFteD1pnnz/AbqFSQJqwPwAAAD8tAQAAAAAAAAFMAAAAEgAAAACcs7HH8J8/wG6hUkCasD8AAAA/LQEAAAAAAAABTQAAABIAAABAvpkSdl+gP8BuoVJAmrA/AAAAPzwBAAAAAAAAAU4AAAASAAAAQF7E4yykoD/AbqFSQJqwPwAAAD88AQAAAAAAAAFPAAAAEgAAAMBOhB0/C6E/wG6hUkCasD8AAAA/PAEAAAAAAAABUAAAABIAAAAAP0RXUXKhP8BuoVJAmrA/AAAAP0wBAAAAAAAAAVEAAAASAAAAQC8EkWPZoT/AbqFSQJqwPwAAAD9MAQAAAAAAAAFSAAAAEgAAAMBvWTPRYqI/wG6hUkCasD8AAAA/TAEAAAAAAAABUwAAABIAAABAsK7VPuyiP8BuoVJAmrA/AAAAP1wBAAAAAAAAAVQAAAASAAAAwPADeKx1oz/AbqFSQJqwPwAAAD9cAQAAAAAAAAFVAAAAEgAAAECB7oJ1IaQ/wG6hUkCasD8AAAA/XAEAAAAAAAABVgAAABIAAAAAEtmNPs2kP8BuoVJAmrA/AAAAP1wBAAAAAAAAAVcAAAASAAAAgPJYAWObpT/AbqFSQJqwPwAAAD9rAQAAAAAAAAFYAAAAEgAAAEDT2HSHaaY/wG6hUkCasD8AAAA/awEAAAAAAAABWQAAABIAAADAs1joqzenP8BuoVJAmrA/AAAAP3sBAAAAAAAAAVoAAAASAAAAQJTYW9AFqD/AbqFSQJqwPwAAAD97AQAAAAAAAAFbAAAAEgAAAEBlGAkHO6k/wG6hUkCasD8AAAA/ewEAAAAAAAABXAAAABIAAAAAli3lhiuqP8BuoVJAmrA/AAAAP3sBAAAAAAAAAV0AAAASAAAAQBfYKWI+qz/AbqFSQJqwPwAAAD+KAQAAAAAAAAFeAAAAEgAAAIDoF9eYc6w/wG6hUkCasD8AAAA/igEAAAAAAAABXwAAABIAAABAacIbdIatP8BuoVJAmrA/AAAAP4oBAAAAAAAAAWAAAAASAAAAQIqXMQberj/AbqFSQJqwPwAAAD+aAQAAAAAAAAFhAAAAEgAAAOD9ANj5K7A/wPqF4QRpsD8AAAA/mgEAAAAAAAABYgAAABIAAABgNjaX8OiwP8D6heEEabA/AAAAP6oBAAAAAAAAAWMAAAASAAAAABe2ChW3sT/A+oXhBGmwPwAAAD+qAQAAAAAAAAFkAAAAEgAAAKCfgDJnlrI/wPqF4QRpsD8AAAA/qgEAAAAAAAABZQAAABIAAACAgACmi2SzP8D6heEEabA/AAAAP7kBAAAAAAAAAWYAAAASAAAAQAnLzd1DtD/AbqFSQJqwPwAAAD+5AQAAAAAAAAFnAAAAEgAAAAA64KldNLU/wG6hUkCasD8AAAA/uQEAAAAAAAABaAAAABIAAADAwqrRrxO2PwCdSnwZ5LA/AAAAP7kBAAAAAAAAAWkAAAASAAAAgEt1+QHztj8AV9g0t/ywPwAAAD/JAQAAAAAAAAFqAAAAEgAAAEB8itWB47c/AFfYNLf8sD8AAAA/yQEAAAAAAAABawAAABIAAABArZ+xAdS4P0ARZu1UFbE/AAAAP8kBAAAAAAAAAWwAAAASAAAA4N20jYHEuT8Ay/Ol8i2xPwAAAD/ZAQAAAAAAAAFtAAAAEgAAAKAOymkBtbo/gD8PFy5fsT8AAAA/2QEAAAAAAAABbgAAABIAAACAP99FgaW7P4BtuEAHqbE/AAAAP9kBAAAAAAAAAW8AAAASAAAAIHD0IQGWvD+AbbhAB6mxPwAAAD/oAQAAAAAAAAFwAAAAEgAAAABJVLKul70/wJthauDysT8AAAA/6AEAAAAAAAABcQAAABIAAAAgIrRCXJm+P8CbYWrg8rE/AAAAP+gBAAAAAAAAAXIAAAASAAAA4PoT0wmbvz/Am2Fq4PKxPwAAAD/4AQAAAAAAAAFzAAAAEgAAANCVlNfERcA/wJthauDysT8AAAA/+AEAAAAAAAABdAAAABIAAAAwLp/FBL7AP8CbYWrg8rE/AAAAP/gBAAAAAAAAAXUAAAASAAAAkMaps0Q2wT/Am2Fq4PKxPwAAAD8HAgAAAAAAAAF2AAAAEgAAAPBetKGErsE/wJthauDysT8AAAA/BwIAAAAAAAABdwAAABIAAABw976PxCbCP8CbYWrg8rE/AAAAPwcCAAAAAAAAAXgAAAASAAAA0I/JfQSfwj8AVu8ifguyPwAAAD8XAgAAAAAAAAF5AAAAEgAAADDUrpGtDsM/AFbvIn4Lsj8AAAA/FwIAAAAAAAABegAAABIAAACAbLl/7YbDPwBW7yJ+C7I/AAAAPxcCAAAAAAAAAXsAAAASAAAA4LCek5b2wz8AVu8ifguyPwAAAD8XAgAAAAAAAAF8AAAAEgAAAED1g6c/ZsQ/AFbvIn4Lsj8AAAA/JwIAAAAAAAABfQAAABIAAACgjY6Vf97EPwAQfdsbJLI/AAAAPycCAAAAAAAAAX4AAAASAAAAIHq+XVZfxT8AEH3bGySyPwAAAD8nAgAAAAAAAAF/AAAAEgAAAIBm7iUt4MU/ABB92xsksj8AAAA/NgIAAAAAAAABgAAAABIAAADw/vgTbVjGPwAQfdsbJLI/AAAAPzYCAAAAAAAAAYEAAAASAAAAUOso3EPZxj8AEH3bGySyPwAAAD82AgAAAAAAAAGCAAAAEgAAALDXWKQaWsc/ABB92xsksj8AAAA/RgIAAAAAAAABgwAAABIAAABAcGOSWtLHPwAQfdsbJLI/AAAAP0YCAAAAAAAAAYQAAAASAAAAoLC4NMhbyD8AEH3bGySyPwAAAD9GAgAAAAAAAAGFAAAAEgAAABCd6Pye3Mg/ABB92xsksj8AAAA/VgIAAAAAAAABhgAAABIAAABwiRjFdV3JPwAQfdsbJLI/AAAAP1YCAAAAAAAAAYcAAAASAAAA0CEjs7XVyT8AEH3bGySyPwAAAD9WAgAAAAAAAAGIAAAAEgAAAEBieFUjX8o/ABB92xsksj8AAAA/ZQIAAAAAAAABiQAAABIAAADA+oJDY9fKPwAQfdsbJLI/AAAAP2UCAAAAAAAAAYoAAAASAAAAMDvY5dBgyz8AEH3bGySyPwAAAD9lAgAAAAAAAAGLAAAAEgAAAKAnCK6n4cs/ABB92xsksj8AAAA/dQIAAAAAAAABjAAAABIAAAAAFDh2fmLMPwAQfdsbJLI/AAAAP3UCAAAAAAAAAY0AAAASAAAAYKxCZL7azD8AygqUuTyyPwAAAD91AgAAAAAAAAGOAAAAEgAAANCYciyVW80/AMoKlLk8sj8AAAA/hAIAAAAAAAABjwAAABIAAABQhaL0a9zNPwDKCpS5PLI/AAAAP4QCAAAAAAAAAZAAAAASAAAAsMX3ltllzj9APiYF9W2yPwAAAD+EAgAAAAAAAAGRAAAAEgAAACCyJ1+w5s4/QD4mBfVtsj8AAAA/lAIAAAAAAAABkgAAABIAAACQnlcnh2fPP0CyQXYwn7I/AAAAP5QCAAAAAAAAAZMAAAASAAAAAN+syfTwzz+AbM8uzreyPwAAAD+UAgAAAAAAAAGUAAAAEgAAAMAPATYxPdA/gODqnwnpsj8AAAA/lAIAAAAAAAABlQAAABIAAAD4WT50M4bQP4Dg6p8J6bI/AAAAP6QCAAAAAAAAAZYAAAASAAAAMPpoRerK0D+AmnhYpwGzPwAAAD+kAgAAAAAAAAGXAAAAEgAAAGiakxahD9E/wFQGEUUasz8AAAA/pAIAAAAAAAABmAAAABIAAACo5NBUo1jRP8DIIYKAS7M/AAAAP7MCAAAAAAAAAZkAAAASAAAA6C4Ok6Wh0T/AyCGCgEuzPwAAAD+zAgAAAAAAAAGaAAAAEgAAADAjXj7z7tE/APfKq1mVsz8AAAA/swIAAAAAAAABmwAAABIAAABobZt89TfSPwCxWGT3rbM/AAAAP8MCAAAAAAAAAZwAAAASAAAAoLfYuveA0j8AsVhk962zPwAAAD/DAgAAAAAAAAGdAAAAEgAAANhXA4yuxdI/ALFYZPetsz8AAAA/wwIAAAAAAAABngAAABIAAAAookDKsA7TP0Br5hyVxrM/AAAAP9MCAAAAAAAAAZ8AAAASAAAAYEJrm2dT0z9Aa+YclcazPwAAAD/TAgAAAAAAAAGgAAAAEgAAAJCMqNlpnNM/QN8BjtD3sz8AAAA/0wIAAAAAAAABoQAAABIAAADQ1uUXbOXTP0DfAY7Q97M/AAAAP+ICAAAAAAAAAaIAAAASAAAACHcQ6SIq1D+AmY9GbhC0PwAAAD/iAgAAAAAAAAGjAAAAEgAAAEjBTSclc9Q/gA2rt6lBtD8AAAA/4gIAAAAAAAABpAAAABIAAACAYXj427fUP8DHOHBHWrQ/AAAAP/ICAAAAAAAAAaUAAAASAAAAyFXIoykF1T/AxzhwR1q0PwAAAD/yAgAAAAAAAAGmAAAAEgAAAAD28nTgSdU/wMc4cEdatD8AAAA/8gIAAAAAAAABpwAAABIAAAA4lh1Gl47VPwA8VOGCi7Q/AAAAPwEDAAAAAAAAAagAAAASAAAAcOBahJnX1T/A9eGZIKS0PwAAAD8BAwAAAAAAAAGpAAAAEgAAALCAhVVQHNY/wPXhmSCktD8AAAA/AQMAAAAAAAABqgAAABIAAAD4dNUAnmnWPwCwb1K+vLQ/AAAAPxEDAAAAAAAAAasAAAASAAAAOBM4GTe71j8Aav0KXNW0PwAAAD8RAwAAAAAAAAGsAAAAEgAAAHixmjHQDNc/QN4YfJcGtT8AAAA/EQMAAAAAAAABrQAAABIAAADI+Q+3tGLXP0DeGHyXBrU/AAAAPxEDAAAAAAAAAa4AAAASAAAAGJaqFjDB1z+AUjTt0je1PwAAAD8hAwAAAAAAAAGvAAAAEgAAAGAyRXarH9g/QAzCpXBQtT8AAAA/IQMAAAAAAAABsAAAABIAAACwzt/VJn7YP4DGT14OabU/AAAAPyEDAAAAAAAAAbEAAAASAAAACGt6NaLc2D+AOmvPSZq1PwAAAD8wAwAAAAAAAAGyAAAAEgAAAFhbOm+0Q9k/gDprz0matT8AAAA/MAMAAAAAAAABswAAABIAAACwnx+DXbPZP8D0+IfnsrU/AAAAPzADAAAAAAAAAbQAAAASAAAACJDfvG8a2j8AaRT5IuS1PwAAAD9AAwAAAAAAAAG1AAAAEgAAAHAqsmPNhdo/AGkU+SLktT8AAAA/QAMAAAAAAAABtgAAABIAAADAxIQKK/HaPwCXvSL8LbY/AAAAP0ADAAAAAAAAAbcAAAASAAAAIAlqHtRg2z8AUUvbmUa2PwAAAD9QAwAAAAAAAAG4AAAAEgAAAICjPMUxzNs/QAvZkzdftj8AAAA/UAMAAAAAAAABuQAAABIAAADgkTRGJkDcP0A5gr0QqbY/AAAAP1ADAAAAAAAAAboAAAASAAAAONYZWs+v3D+AZyvn6fK2PwAAAD9fAwAAAAAAAAG7AAAAEgAAAKDEEdvDI90/AJbUEMM8tz8AAAA/XwMAAAAAAAABvAAAABIAAAD4CPfubJPdP8BPYslgVbc/AAAAP18DAAAAAAAAAb0AAAASAAAAWPfub2EH3j8ACvCB/m23PwAAAD9vAwAAAAAAAAG+AAAAEgAAAMiP+V2hf94/QDiZq9e3tz8AAAA/bwMAAAAAAAABvwAAABIAAAAgKswE/+reP8CstBwT6bc/AAAAP28DAAAAAAAAAcAAAAASAAAAeG6xGKha3z/A2l1G7DK4PwAAAD9+AwAAAAAAAAHBAAAAEgAAANiylixRyt8/QH0i4QCuuD8AAAA/fgMAAAAAAAABwgAAABIAAACcprRp1xrgP8DZdDSzQbk/AAAAP34DAAAAAAAAAcMAAAASAAAAxEkL0DpM4D/AkwLtUFq5PwAAAD9+AwAAAAAAAAHEAAAAEgAAAOxB6+zDf+A/wAceXoyLuT8AAAA/jgMAAAAAAAABxQAAABIAAAAUOy/m26zgP8B7Oc/HvLk/AAAAP44DAAAAAAAAAcYAAAASAAAAPN/pKM7X4D8ANseHZdW5PwAAAD+OAwAAAAAAAAHHAAAAEgAAAFwuG7WaAOE/QPBUQAPuuT8AAAA/ngMAAAAAAAAByAAAABIAAAB8fUxBZynhP0Cq4vigBro/AAAAP54DAAAAAAAAAckAAAASAAAAnMx9zTNS4T9AZHCxPh+6PwAAAD+eAwAAAAAAAAHKAAAAEgAAAMDGJaPaeOE/QGRwsT4fuj8AAAA/rQMAAAAAAAABywAAABIAAADga0TCW53hP0BkcLE+H7o/AAAAP60DAAAAAAAAAcwAAAASAAAAABFj4dzB4T9AZHCxPh+6PwAAAD+tAwAAAAAAAAHNAAAAEgAAABxh+Ek45OE/QGRwsT4fuj8AAAA/vQMAAAAAAAABzgAAABIAAAA4BhdpuQjiP0BkcLE+H7o/AAAAP70DAAAAAAAAAc8AAAASAAAAWFas0RQr4j9AZHCxPh+6PwAAAD+9AwAAAAAAAAHQAAAAEgAAAHSmQTpwTeI/QGRwsT4fuj8AAAA/zQMAAAAAAAAB0QAAABIAAACQoU3spW3iP0BkcLE+H7o/AAAAP80DAAAAAAAAAdIAAAASAAAArPHiVAGQ4j9AZHCxPh+6PwAAAD/NAwAAAAAAAAHTAAAAEgAAAMyWAXSCtOI/QGRwsT4fuj8AAAA/3AMAAAAAAAAB1AAAABIAAADs5pbc3dbiP4DYiyJ6ULo/AAAAP9wDAAAAAAAAAdUAAAASAAAABOKijhP34j+A2IsielC6PwAAAD/cAwAAAAAAAAHWAAAAEgAAACQyOPduGeM/gNiLInpQuj8AAAA/7AMAAAAAAAAB1wAAABIAAAA8LUSppDnjP4DYiyJ6ULo/AAAAP+wDAAAAAAAAAdgAAAASAAAAWH3ZEQBc4z+A2IsielC6PwAAAD/sAwAAAAAAAAHZAAAAEgAAAHgi+DCBgOM/gEynk7WBuj8AAAA/+wMAAAAAAAAB2gAAABIAAACUco2Z3KLjP8AGNUxTmro/AAAAP/sDAAAAAAAAAdsAAAASAAAAtBesuF3H4z/ANN51LOS6PwAAAD/7AwAAAAAAAAHcAAAAEgAAAMwSuGqT5+M/wDTedSzkuj8AAAA/CwQAAAAAAAAB3QAAABIAAADoYk3T7gnkPwBjh58FLrs/AAAAPwsEAAAAAAAAAd4AAAASAAAABLPiO0os5D8AY4efBS67PwAAAD8LBAAAAAAAAAHfAAAAEgAAACgDeKSlTuQ/QJEwyd53uz8AAAA/CwQAAAAAAAAB4AAAABIAAABEUw0NAXHkP4B5Z6tV2rs/AAAAPxsEAAAAAAAAAeEAAAASAAAAXKQGUuuM5D/ApxDVLiS8PwAAAD8bBAAAAAAAAAHiAAAAEgAAAHRKiU37quQ/AJBHt6WGvD8AAAA/GwQAAAAAAAAB4wAAABIAAACM8AtJC8nkPwCQR7elhrw/AAAAPyoEAAAAAAAAAeQAAAASAAAAqOsX+0Dp5D8AkEe3pYa8PwAAAD8qBAAAAAAAAAHlAAAAEgAAAMA8EUArBeU/AJBHt6WGvD8AAAA/KgQAAAAAAAAB5gAAABIAAADYOIHO7x7lPwCQR7elhrw/AAAAPzoEAAAAAAAAAecAAAASAAAA6N9npo425T8AkEe3pYa8PwAAAD86BAAAAAAAAAHoAAAAEgAAAPwxxccHTOU/AJBHt6WGvD8AAAA/OgQAAAAAAAAB6QAAABIAAAAQ2aufpmPlPwCQR7elhrw/AAAAP0oEAAAAAAAAAeoAAAASAAAAINZ/Cvp25T8AkEe3pYa8PwAAAD9KBAAAAAAAAAHrAAAAEgAAACzTU3VNiuU/AJBHt6WGvD8AAAA/SgQAAAAAAAAB7AAAABIAAAA80CfgoJ3lPwCQR7elhrw/AAAAP1kEAAAAAAAAAe0AAAASAAAAWCKFARqz5T8AkEe3pYa8PwAAAD9ZBAAAAAAAAAHuAAAAEgAAAGR1Rv8hwuU/AJBHt6WGvD8AAAA/WQQAAAAAAAAB7wAAABIAAABwHZGzT9PlPwCQR7elhrw/AAAAP2kEAAAAAAAAAfAAAAASAAAAfHBSsVfi5T8AkEe3pYa8PwAAAD9pBAAAAAAAAAHxAAAAEgAAAIRuivg57+U/AJBHt6WGvD8AAAA/aQQAAAAAAAAB8gAAABIAAACUwUv2Qf7lPwCQR7elhrw/AAAAP3gEAAAAAAAAAfMAAAASAAAAnL+DPSQL5j8AkEe3pYa8PwAAAD94BAAAAAAAAAH0AAAAEgAAAKi9u4QGGOY/AJBHt6WGvD8AAAA/eAQAAAAAAAAB9QAAABIAAACsZmoVwyLmPwCQR7elhrw/AAAAP3gEAAAAAAAAAfYAAAASAAAAvA8Zpn8t5j8AkEe3pYa8PwAAAD+IBAAAAAAAAAH3AAAAEgAAAMQNUe1hOuY/AJBHt6WGvD8AAAA/iAQAAAAAAAAB+AAAABIAAADMtv99HkXmPwCQR7elhrw/AAAAP4gEAAAAAAAAAfkAAAASAAAA0AolWLVN5j8AkEe3pYa8PwAAAD+YBAAAAAAAAAH6AAAAEgAAANiz0+hxWOY/AJBHt6WGvD8AAAA/mAQAAAAAAAAB+wAAABIAAADoXIJ5LmPmPwCQR7elhrw/AAAAP5gEAAAAAAAAAfwAAAASAAAA9AUxCutt5j9AStVvQ5+8PwAAAD+nBAAAAAAAAAH9AAAAEgAAAPhZVuSBduY/QErVb0OfvD8AAAA/pwQAAAAAAAAB/gAAABIAAAD8rXu+GH/mP0BK1W9Dn7w/AAAAP6cEAAAAAAAAAf8AAAASAAAACAKhmK+H5j9AStVvQ5+8PwAAAD+3BAAAAAAAAAEAAQAAEgAAAAxWxnJGkOY/QErVb0OfvD8AAAA/twQAAAAAAAABAQEAABIAAAAUVWKWt5bmP0BK1W9Dn7w/AAAAP7cEAAAAAAAAAQIBAAASAAAAGFT+uSid5j9AStVvQ5+8PwAAAD/HBAAAAAAAAAEDAQAAEgAAACSoI5S/peY/QErVb0OfvD8AAAA/xwQAAAAAAAABBAEAABIAAAAkp7+3MKzmP0BK1W9Dn7w/AAAAP8cEAAAAAAAAAQUBAAASAAAALKZb26Gy5j9AStVvQ5+8PwAAAD/WBAAAAAAAAAEGAQAAEgAAACyl9/4SueY/QErVb0OfvD8AAAA/1gQAAAAAAAABBwEAABIAAAA4pJMihL/mP0BK1W9Dn7w/AAAAP9YEAAAAAAAAAQgBAAASAAAAPPi4/BrI5j9AStVvQ5+8PwAAAD/mBAAAAAAAAAEJAQAAEgAAAET3VCCMzuY/QErVb0OfvD8AAAA/5gQAAAAAAAABCgEAABIAAABAoWeN19LmP0BK1W9Dn7w/AAAAP+YEAAAAAAAAAQsBAAASAAAATKADsUjZ5j9AStVvQ5+8PwAAAD/oBAAAAAAAAAEMAQAAEgAAAEyfn9S53+Y/QErVb0OfvD8AAAA/6AQAAAAAAAABDQEAABIAAABQSbJBBeTmP0BK1W9Dn7w/AAAAP+gEAAAAAAAAAQ4BAAASAAAAWEhOZXbq5j9AStVvQ5+8PwAAAD/4BAAAAAAAAAEPAQAAEgAAAFjyYNLB7uY/QErVb0OfvD8AAAA/+AQAAAAAAAABEAEAABIAAABgnHM/DfPmP0BK1W9Dn7w/AAAAP/gEAAAAAAAAAREBAAASAAAAaJsPY3755j9AStVvQ5+8PwAAAD/4BAAAAAAAAAESAQAAEgAAAGRFItDJ/eY/QErVb0OfvD8AAAA/CAUAAAAAAAABEwEAABIAAABs7zQ9FQLnP0AEYyjht7w/AAAAPwgFAAAAAAAAARQBAAASAAAAcJlHqmAG5z9ABGMo4be8PwAAAD8IBQAAAAAAAAEVAQAAEgAAAHCY483RDOc/QARjKOG3vD8AAAA/FwUAAAAAAAABFgEAABIAAAB07WyE9w7nP0AEYyjht7w/AAAAPxcFAAAAAAAAARcBAAASAAAAfOwIqGgV5z9ABGMo4be8PwAAAD8XBQAAAAAAAAEYAQAAEgAAAHhBkl6OF+c/QARjKOG3vD8AAAA/JwUAAAAAAAABGQEAABIAAACAQC6C/x3nP0AEYyjht7w/AAAAPycFAAAAAAAAARoBAAASAAAAjJW3OCUg5z9ABGMo4be8PwAAAD8nBQAAAAAAAAEbAQAAEgAAAJDp3BK8KOc/QARjKOG3vD8AAAA/NwUAAAAAAAABHAEAABIAAACUPmbJ4SrnP0AEYyjht7w/AAAAPzcFAAAAAAAAAR0BAAASAAAAmOh4Ni0v5z9ABGMo4be8PwAAAD83BQAAAAAAAAEeAQAAEgAAAJQ9Au1SMec/QARjKOG3vD8AAAA/RgUAAAAAAAABHwEAABIAAACc5xRanjXnP0AEYyjht7w/AAAAP0YFAAAAAAAAASABAAASAAAAoJEnx+k55z9ABGMo4be8PwAAAD9GBQAAAAAAAAEhAQAAEgAAAKTmsH0PPOc/QARjKOG3vD8AAAA/VgUAAAAAAAABIgEAABIAAACgkMPqWkDnP0AEYyjht7w/AAAAP1YFAAAAAAAAASMBAAASAAAApOVMoYBC5z9ABGMo4be8PwAAAD9WBQAAAAAAAAEkAQAAEgAAAKiPXw7MRuc/QARjKOG3vD8AAAA/ZQUAAAAAAAABJQEAABIAAACwOXJ7F0vnP0AEYyjht7w/AAAAP2UFAAAAAAAAASYBAAASAAAArI77MT1N5z9ABGMo4be8PwAAAD9lBQAAAAAAAAEnAQAAEgAAALA4Dp+IUec/QARjKOG3vD8AAAA/ZQUAAAAAAAABKAEAABIAAAC0jZdVrlPnP0AEYyjht7w/AAAAP3UFAAAAAAAAASkBAAASAAAAuDeqwvlX5z9ABGMo4be8PwAAAD91BQAAAAAAAAEqAQAAEgAAALjhvC9FXOc/QARjKOG3vD8AAAA/dQUAAAAAAAABKwEAABIAAAC8Nkbmal7nP0AEYyjht7w/AAAAP4UFAAAAAAAAASwBAAASAAAAwOBYU7Zi5z9ABGMo4be8PwAAAD+FBQAAAAAAAAEtAQAAEgAAAMQ14gncZOc/QARjKOG3vD8AAAA/lAUAAAAAAAABLgEAABIAAADIimvAAWfnP0AEYyjht7w/AAAAP5QFAAAAAAAAAS8BAAASAAAAwN/0didp5z9ABGMo4be8PwAAAD+UBQAAAAAAAAEwAQAAEgAAAMiJB+Rybec/QARjKOG3vD8AAAA/lAUAAAAAAAABMQEAABIAAADIiQfkcm3nP0AEYyjht7w/AAAAP6QFAAAAAAAAATIBAAASAAAAzN6Qmphv5z9ABGMo4be8PwAAAD+kBQAAAAAAAAEzAQAAEgAAANCIowfkc+c/QARjKOG3vD8AAAA/pAUAAAAAAAABNAEAABIAAADM3Sy+CXbnP0AEYyjht7w/AAAAP7QFAAAAAAAAATUBAAASAAAAzN0svgl25z9ABGMo4be8PwAAAD+0BQAAAAAAAAE2AQAAEgAAANAytnQveOc/QARjKOG3vD8AAAA/tAUAAAAAAAABNwEAABIAAADQhz8rVXrnP0AEYyjht7w/AAAAP8MFAAAAAAAAATgBAAASAAAA1NzI4Xp85z9ABGMo4be8PwAAAD/DBQAAAAAAAAE5AQAAEgAAANgxUpigfuc/QARjKOG3vD8AAAA/wwUAAAAAAAABOgEAABIAAADYMVKYoH7nP0AEYyjht7w/AAAAP9MFAAAAAAAAATsBAAASAAAA3IbbTsaA5z9ABGMo4be8PwAAAD/TBQAAAAAAAAE8AQAAEgAAANTbZAXsguc/QARjKOG3vD8AAAA/0wUAAAAAAAABPQEAABIAAADYMO67EYXnP0AEYyjht7w/AAAAP+IFAAAAAAAAAT4BAAASAAAA3IV3cjeH5z9ABGMo4be8PwAAAD/iBQAAAAAAAAE/AQAAEgAAANyFd3I3h+c/QARjKOG3vD8AAAA/4gUAAAAAAAABQAEAABIAAADg2gApXYnnP0AEYyjht7w/AAAAP/IFAAAAAAAAAUEBAAASAAAA4C+K34KL5z9ABGMo4be8PwAAAD/yBQAAAAAAAAFCAQAAEgAAAOSEE5aojec/QARjKOG3vD8AAAA/8gUAAAAAAAABQwEAABIAAADo2ZxMzo/nP0AEYyjht7w/AAAAP/IFAAAAAAAAAUQBAAASAAAA6NmcTM6P5z9ABGMo4be8PwAAAD8CBgAAAAAAAAFFAQAAEgAAAOQuJgP0kec/QARjKOG3vD8AAAA/AgYAAAAAAAABRgEAABIAAADkg6+5GZTnP0AEYyjht7w/AAAAPwIGAAAAAAAAAUcBAAASAAAA6Ng4cD+W5z9ABGMo4be8PwAAAD8RBgAAAAAAAAFIAQAAEgAAAOwtwiZlmOc/QARjKOG3vD8AAAA/EQYAAAAAAAABSQEAABIAAADsLcImZZjnP0AEYyjht7w/AAAAPxEGAAAAAAAAAUoBAAASAAAA8IJL3Yqa5z9ABGMo4be8PwAAAD8hBgAAAAAAAAFLAQAAEgAAAPDX1JOwnOc/QARjKOG3vD8AAAA/IQYAAAAAAAABTAEAABIAAADsLF5K1p7nP0AEYyjht7w/AAAAPyEGAAAAAAAAAU0BAAASAAAA8IHnAPyg5z9ABGMo4be8PwAAAD8xBgAAAAAAAAFOAQAAEgAAAPCB5wD8oOc/QARjKOG3vD8AAAA/MQYAAAAAAAABTwEAABIAAADwgecA/KDnP0AEYyjht7w/AAAAPzEGAAAAAAAAAVABAAASAAAA9NZwtyGj5z9ABGMo4be8PwAAAD9ABgAAAAAAAAFRAQAAEgAAAPQr+m1Hpec/QARjKOG3vD8AAAA/QAYAAAAAAAABUgEAABIAAAD4gIMkbafnP0AEYyjht7w/AAAAP0AGAAAAAAAAAVMBAAASAAAA+ICDJG2n5z9ABGMo4be8PwAAAD9QBgAAAAAAAAFUAQAAEgAAAPiAgyRtp+c/QARjKOG3vD8AAAA/UAYAAAAAAAABVQEAABIAAAD81QzbkqnnP0AEYyjht7w/AAAAP1AGAAAAAAAAAVYBAAASAAAA/NUM25Kp5z9ABGMo4be8PwAAAD9QBgAAAAAAAAFXAQAAEgAAAPzVDNuSqec/QARjKOG3vD8AAAA/XwYAAAAAAAABWAEAABIAAAD81QzbkqnnP0AEYyjht7w/AAAAP18GAAAAAAAAAVkBAAASAAAA/NUM25Kp5z9ABGMo4be8PwAAAD9fBgAAAAAAAAFaAQAAEgAAAPzVDNuSqec/QARjKOG3vD8AAAA/bwYAAAAAAAABWwEAABIAAAD81QzbkqnnP0AEYyjht7w/AAAAP28GAAAAAAAAAVwBAAASAAAA/NUM25Kp5z9ABGMo4be8PwAAAD9vBgAAAAAAAAFdAQAAEgAAAFjmsq7ysNU/EFENjwNB7D8AAAA/AAAAAAAAAAABXgEAABIAAABY5rKu8rDVPxBRDY8DQew/AAAAPxAAAAAAAAAAAV8BAAASAAAAWOayrvKw1T8QUQ2PA0HsPwAAAD8QAAAAAAAAAAFgAQAAEgAAAFjmsq7ysNU/EFENjwNB7D8AAAA/EAAAAAAAAAABYQEAABIAAABY5rKu8rDVPxBRDY8DQew/AAAAPxAAAAAAAAAAAWIBAAASAAAAWOayrvKw1T8QUQ2PA0HsPwAAAD8gAAAAAAAAAAFjAQAAEgAAAFjmsq7ysNU/EFENjwNB7D8AAAA/IAAAAAAAAAABZAEAABIAAABY5rKu8rDVPxBRDY8DQew/AAAAPyAAAAAAAAAAAWUBAAASAAAAWOayrvKw1T8QUQ2PA0HsPwAAAD8vAAAAAAAAAAFmAQAAEgAAAFjmsq7ysNU/EFENjwNB7D8AAAA/LwAAAAAAAAABZwEAABIAAABY5rKu8rDVPxBRDY8DQew/AAAAPy8AAAAAAAAAAWgBAAASAAAAWOayrvKw1T8QUQ2PA0HsPwAAAD8/AAAAAAAAAAFpAQAAEgAAAFjmsq7ysNU/EFENjwNB7D8AAAA/PwAAAAAAAAABagEAABIAAABY5rKu8rDVPxBRDY8DQew/AAAAPz8AAAAAAAAAAWsBAAASAAAAWOayrvKw1T8QUQ2PA0HsPwAAAD9PAAAAAAAAAAFsAQAAEgAAAFjmsq7ysNU/EFENjwNB7D8AAAA/TwAAAAAAAAABbQEAABIAAABY5rKu8rDVPxBRDY8DQew/AAAAP08AAAAAAAAAAW4BAAASAAAAWOayrvKw1T8QUQ2PA0HsPwAAAD9PAAAAAAAAAAFvAQAAEgAAAFjmsq7ysNU/EFENjwNB7D8AAAA/XgAAAAAAAAABcAEAABIAAABY5rKu8rDVPxBRDY8DQew/AAAAP14AAAAAAAAAAXEBAAASAAAAWOayrvKw1T8QUQ2PA0HsPwAAAD9eAAAAAAAAAAFyAQAAEgAAAFjmsq7ysNU/EFENjwNB7D8AAAA/bgAAAAAAAAABcwEAABIAAABY5rKu8rDVPxBRDY8DQew/AAAAP24AAAAAAAAAAXQBAAASAAAAWOayrvKw1T8QUQ2PA0HsPwAAAD9uAAAAAAAAAAF1AQAAEgAAAFjmsq7ysNU/EFENjwNB7D8AAAA/fQAAAAAAAAABdgEAABIAAABY5rKu8rDVPxBRDY8DQew/AAAAP30AAAAAAAAAAXcBAAASAAAAWOayrvKw1T8QUQ2PA0HsPwAAAD99AAAAAAAAAAF4AQAAEgAAAFjmsq7ysNU/EFENjwNB7D8AAAA/jQAAAAAAAAABeQEAABIAAABY5rKu8rDVPxBRDY8DQew/AAAAP40AAAAAAAAAAXoBAAASAAAAWOayrvKw1T8QUQ2PA0HsPwAAAD+NAAAAAAAAAAF7AQAAEgAAAFjmsq7ysNU/EFENjwNB7D8AAAA/mwAAAAAAAAABfAEAABIAAABY5rKu8rDVPxBRDY8DQew/AAAAP5sAAAAAAAAAAX0BAAASAAAAWOayrvKw1T8QUQ2PA0HsPwAAAD+bAAAAAAAAAAF+AQAAEgAAAFjmsq7ysNU/EFENjwNB7D8AAAA/qgAAAAAAAAABfwEAABIAAABY5rKu8rDVPxBRDY8DQew/AAAAP6oAAAAAAAAAAYABAAASAAAAWOayrvKw1T8QUQ2PA0HsPwAAAD+qAAAAAAAAAAGBAQAAEgAAAFjmsq7ysNU/EFENjwNB7D8AAAA/ugAAAAAAAAABggEAABIAAABY5rKu8rDVPxBRDY8DQew/AAAAP7oAAAAAAAAAAYMBAAASAAAAWOayrvKw1T8QUQ2PA0HsPwAAAD+6AAAAAAAAAAGEAQAAEgAAAFjmsq7ysNU/EFENjwNB7D8AAAA/ygAAAAAAAAABhQEAABIAAABQkMUbPrXVPxBRDY8DQew/AAAAP8oAAAAAAAAAAYYBAAASAAAAWDrYiIm51T8QUQ2PA0HsPwAAAD/KAAAAAAAAAAGHAQAAEgAAAGDk6vXUvdU/EFENjwNB7D8AAAA/2QAAAAAAAAABiAEAABIAAABgjv1iIMLVPxBRDY8DQew/AAAAP9kAAAAAAAAAAYkBAAASAAAAaOIiPbfK1T8QUQ2PA0HsPwAAAD/ZAAAAAAAAAAGKAQAAEgAAAHA2SBdO09U/EFENjwNB7D8AAAA/2QAAAAAAAAABiwEAABIAAAB4NIBeMODVPxBRDY8DQew/AAAAP+kAAAAAAAAAAYwBAAASAAAAkDK4pRLt1T8QUQ2PA0HsPwAAAD/pAAAAAAAAAAGNAQAAEgAAAJjaAlpA/tU/EFENjwNB7D8AAAA/6QAAAAAAAAABjgEAABIAAACogk0Obg/WPxBRDY8DQew/AAAAP/gAAAAAAAAAAY8BAAASAAAAwNSqL+ck1j8QUQ2PA0HsPwAAAD/4AAAAAAAAAAGQAQAAEgAAAMgmCFFgOtY/EFENjwNB7D8AAAA/+AAAAAAAAAABkQEAABIAAADgeGVy2U/WPxBRDY8DQew/AAAAPwgBAAAAAAAAAZIBAAASAAAA8B7obelt1j8QUQ2PA0HsPwAAAD8IAQAAAAAAAAGTAQAAEgAAABAbWPyth9Y/EFENjwNB7D8AAAA/CAEAAAAAAAABlAEAABIAAAAoa+1kCarWPxBRDY8DQew/AAAAPxgBAAAAAAAAAZUBAAASAAAASLuCzWTM1j9YCB9GF0TsPwAAAD8YAQAAAAAAAAGWAQAAEgAAAGALGDbA7tY/WAgfRhdE7D8AAAA/GAEAAAAAAAABlwEAABIAAACAW62eGxHXP1gIH0YXROw/AAAAPycBAAAAAAAAAZgBAAASAAAAmFVVdMI31z+gvzD9KkfsPwAAAD8nAQAAAAAAAAGZAQAAEgAAAMj5D7e0Ytc/KC5Ua1JN7D8AAAA/JwEAAAAAAAABmgEAABIAAADo87eMW4nXP2DlZSJmUOw/AAAAPzcBAAAAAAAAAZsBAAASAAAAEEKFPJm41z/gU4mQjVbsPwAAAD83AQAAAAAAAAGcAQAAEgAAADg6ZVki7Nc/KAubR6FZ7D8AAAA/NwEAAAAAAAABnQEAABIAAABgiDIJYBvYP7B5vrXIX+w/AAAAP0cBAAAAAAAAAZ4BAAASAAAAiIASJulO2D/4MNBs3GLsPwAAAD9HAQAAAAAAAAGfAQAAEgAAALh48kJygtg/eJ/z2gNp7D8AAAA/RwEAAAAAAAABoAEAABIAAADgGuXMRrrYP3if89oDaew/AAAAP0cBAAAAAAAAAaEBAAASAAAAGL3XVhvy2D/4DRdJK2/sPwAAAD9WAQAAAAAAAAGiAQAAEgAAAEgJ3U07Ltk/gHw6t1J17D8AAAA/VgEAAAAAAAABowEAABIAAACA//Sxpm7ZP8gzTG5meOw/AAAAP1YBAAAAAAAAAaQBAAASAAAAsEv6qMaq2T8A610lenvsPwAAAD9mAQAAAAAAAAGlAQAAEgAAAOBBEg0y69k/yBCTSrWE7D8AAAA/ZgEAAAAAAAABpgEAABIAAAAY4jze6C/aP1B/trjciuw/AAAAP2YBAAAAAAAAAacBAAASAAAAYIJnr5902j9Qf7a43IrsPwAAAD91AQAAAAAAAAGoAQAAEgAAAJB4fxMLtdo/0O3ZJgSR7D8AAAA/dQEAAAAAAAABqQEAABIAAADQbM++WALbP2Bc/ZQrl+w/AAAAP3UBAAAAAAAAAaoBAAASAAAAEGEfaqZP2z+YEw9MP5rsPwAAAD+FAQAAAAAAAAGrAQAAEgAAAFCrXKiomNs/4MogA1Od7D8AAAA/hQEAAAAAAAABrAEAABIAAACYSb/AQerbP2g5RHF6o+w/AAAAP4UBAAAAAAAAAa0BAAASAAAA2D0PbI833D+g8FUojqbsPwAAAD+VAQAAAAAAAAGuAQAAEgAAACCGhPFzjdw/MF95lrWs7D8AAAA/lQEAAAAAAAABrwEAABIAAABgzvl2WOPcPzBfeZa1rOw/AAAAP5UBAAAAAAAAAbABAAASAAAAuBZv/Dw53T/whK678LXsPwAAAD+kAQAAAAAAAAGxAQAAEgAAAABf5IEhj90/8ISuu/C17D8AAAA/pAEAAAAAAAABsgEAABIAAABAUWx0UendPzg8wHIEuew/AAAAP6QBAAAAAAAAAbMBAAASAAAAkEP0ZoFD3j9w89EpGLzsPwAAAD+0AQAAAAAAAAG0AQAAEgAAAOA1fFmxnd4/cPPRKRi87D8AAAA/tAEAAAAAAAABtQEAABIAAAAoKARM4ffeP7iq4+Arv+w/AAAAP7QBAAAAAAAAAbYBAAASAAAAeBqMPhFS3z+4quPgK7/sPwAAAD/EAQAAAAAAAAG3AQAAEgAAALgMFDFBrN8/uKrj4Cu/7D8AAAA/xAEAAAAAAAABuAEAABIAAACIqkTbEgHgP7iq4+Arv+w/AAAAP8QBAAAAAAAAAbkBAAASAAAAqPl1Z98p4D+4quPgK7/sPwAAAD/TAQAAAAAAAAG6AQAAEgAAAMjzHT2GUOA/uKrj4Cu/7D8AAAA/0wEAAAAAAAABuwEAABIAAADsl9h/eHvgPzgZB09Txew/AAAAP9MBAAAAAAAAAbwBAAASAAAADOcJDEWk4D84GQdPU8XsPwAAAD/TAQAAAAAAAAG9AQAAEgAAADQ2O5gRzeA/wIcqvXrL7D8AAAA/4wEAAAAAAAABvgEAABIAAABQMONtuPPgP8CHKr16y+w/AAAAP+MBAAAAAAAAAb8BAAASAAAAdH8U+oQc4T8IPzx0js7sPwAAAD/jAQAAAAAAAAHAAQAAEgAAAJR5vM8rQ+E/CD88dI7O7D8AAAA/8gEAAAAAAAABwQEAABIAAAC4yO1b+GvhPwg/PHSOzuw/AAAAP/IBAAAAAAAAAcIBAAASAAAA2MKVMZ+S4T+IrV/itdTsPwAAAD/yAQAAAAAAAAHDAQAAEgAAAPwRx71ru+E/0GRxmcnX7D8AAAA/AgIAAAAAAAABxAEAABIAAAAcYfhJOOThP1DTlAfx3ew/AAAAPwICAAAAAAAAAcUBAAASAAAAQAWzjCoP4j9Q05QH8d3sPwAAAD8CAgAAAAAAAAHGAQAAEgAAAGSpbc8cOuI/kIqmvgTh7D8AAAA/EgIAAAAAAAABxwEAABIAAACMorHINGfiP6Bn7ZpT7ew/AAAAPxICAAAAAAAAAcgBAAASAAAAsJv1wUyU4j/YHv9RZ/DsPwAAAD8SAgAAAAAAAAHJAQAAEgAAANTpwnGKw+I/YI0iwI727D8AAAA/IQIAAAAAAAABygEAABIAAAAAOJAhyPLiP+j7RS62/Ow/AAAAPyECAAAAAAAAAcsBAAASAAAAKIZd0QUi4z8os1flyf/sPwAAAD8hAgAAAAAAAAHMAQAAEgAAAFAptDdpU+M/KLNX5cn/7D8AAAA/MQIAAAAAAAABzQEAABIAAAB4zAqezITjPzCQnsEYDO0/AAAAPzECAAAAAAAAAc4BAAASAAAArG79J6G84z/A/sEvQBLtPwAAAD8xAgAAAAAAAAHPAQAAEgAAANRm3UQq8OM/QG3lnWcY7T8AAAA/QQIAAAAAAAAB0AEAABIAAAAAX71hsyPkP8DbCAyPHu0/AAAAP0ECAAAAAAAAAdEBAAASAAAAMKwmNWJZ5D9ISix6tiTtPwAAAD9BAgAAAAAAAAHSAQAAEgAAAFykBlLrjOQ/yLhP6N0q7T8AAAA/UAIAAAAAAAAB0wEAABIAAACEnOZudMDkP5DehA0ZNO0/AAAAP1ACAAAAAAAAAdQBAAASAAAArJTGi/3z5D+Q3oQNGTTtPwAAAD9QAgAAAAAAAAHVAQAAEgAAANyMpqiGJ+U/GE2oe0A67T8AAAA/UAIAAAAAAAAB1gEAABIAAAAM2g98NV3lP5i7y+lnQO0/AAAAP2ACAAAAAAAAAdcBAAASAAAANNLvmL6Q5T/gct2ge0PtPwAAAD9gAgAAAAAAAAHYAQAAEgAAAGQfWWxtxuU/GCrvV49G7T8AAAA/YAIAAAAAAAAB2QEAABIAAACIwq/S0PflPxgq71ePRu0/AAAAP28CAAAAAAAAAdoBAAASAAAAuLqP71kr5j+omBLGtkztPwAAAD9vAgAAAAAAAAHbAQAAEgAAAOCybwzjXuY/MAc2NN5S7T8AAAA/bwIAAAAAAAAB3AEAABIAAAAMVsZyRpDmP2i+R+vxVe0/AAAAP38CAAAAAAAAAd0BAAASAAAAOKSTIoS/5j9ovkfr8VXtPwAAAD9/AgAAAAAAAAHeAQAAEgAAAFyd1xuc7OY/MOR8EC1f7T8AAAA/fwIAAAAAAAAB3wEAABIAAACA66TL2RvnP3ibjsdAYu0/AAAAP48CAAAAAAAAAeABAAASAAAArOOE6GJP5z+4UqB+VGXtPwAAAD+PAgAAAAAAAAHhAQAAEgAAANyG207GgOc/AAqyNWho7T8AAAA/jwIAAAAAAAAB4gEAABIAAAAAf7trT7TnP4B41aOPbu0/AAAAP54CAAAAAAAAAeMBAAASAAAAMCIS0rLl5z8A5/gRt3TtPwAAAD+eAgAAAAAAAAHkAQAAEgAAAFhw34HwFOg/SJ4Kycp37T8AAAA/ngIAAAAAAAAB5QEAABIAAAB4vqwxLkToP9AMLjfyfe0/AAAAP70CAAAAAAAAAeYBAAASAAAApAx64Wtz6D8IxD/uBYHtPwAAAD+9AgAAAAAAAAHnAQAAEgAAAMgFvtqDoOg/iDJjXC2H7T8AAAA/vQIAAAAAAAAB6AEAABIAAADsqXgddsvoP4gyY1wth+0/AAAAP80CAAAAAAAAAekBAAASAAAAEE4zYGj26D/Q6XQTQYrtPwAAAD/NAgAAAAAAAAHqAQAAEgAAADTy7aJaIek/oA+qOHyT7T8AAAA/zQIAAAAAAAAB6wEAABIAAABglqjlTEzpP9jGu++Plu0/AAAAP9wCAAAAAAAAAewBAAASAAAAhI/s3mR56T8gfs2mo5ntPwAAAD/cAgAAAAAAAAHtAQAAEgAAAKgzpyFXpOk/oOzwFMuf7T8AAAA/3AIAAAAAAAAB7gEAABIAAADIgtitI83pPyhbFIPype0/AAAAP9wCAAAAAAAAAe8BAAASAAAA7NEJOvD16T9wEiY6BqntPwAAAD/sAgAAAAAAAAHwAQAAEgAAAAwhO8a8Huo/cBImOgap7T8AAAA/7AIAAAAAAAAB8QEAABIAAAA0cGxSiUfqP3ASJjoGqe0/AAAAP+wCAAAAAAAAAfIBAAASAAAAUGoUKDBu6j84OFtfQbLtPwAAAD/7AgAAAAAAAAHzAQAAEgAAAHBkvP3WlOo/ODhbX0Gy7T8AAAA/+wIAAAAAAAAB9AEAABIAAACQCdscWLnqP3DvbBZVte0/AAAAP/sCAAAAAAAAAfUBAAASAAAAtFgMqSTi6j/4XZCEfLvtPwAAAD8LAwAAAAAAAAH2AQAAEgAAANSnPTXxCus/+F2QhHy77T8AAAA/CwMAAAAAAAAB9wEAABIAAAD09m7BvTPrP8CDxam3xO0/AAAAPwsDAAAAAAAAAfgBAAASAAAAFEagTYpc6z8IO9dgy8ftPwAAAD8bAwAAAAAAAAH5AQAAEgAAADhASCMxg+s/CDvXYMvH7T8AAAA/GwMAAAAAAAAB+gEAABIAAABcj3mv/avrP0Dy6Bffyu0/AAAAPxsDAAAAAAAAAfsBAAASAAAAfDSYzn7Q6z9A8ugX38rtPwAAAD8qAwAAAAAAAAH8AQAAEgAAAJSELTfa8us/QPLoF9/K7T8AAAA/KgMAAAAAAAAB/QEAABIAAAC01MKfNRXsP8hgDIYG0e0/AAAAPyoDAAAAAAAAAf4BAAASAAAA1CRYCJE37D/IYAyGBtHtPwAAAD86AwAAAAAAAAH/AQAAEgAAAPDJdicSXOw/GBgePRrU7T8AAAA/OgMAAAAAAAABAAIAABIAAAAIcPkiInrsPxgYHj0a1O0/AAAAPzoDAAAAAAAAAQECAAASAAAAIBZ8HjKY7D/gPVNiVd3tPwAAAD9KAwAAAAAAAAECAgAAEgAAAEARiNBnuOw/4D1TYlXd7T8AAAA/SgMAAAAAAAABAwIAABIAAABUYoEVUtTsP+A9U2JV3e0/AAAAP0oDAAAAAAAAAQQCAAASAAAAdLN6Wjzw7D/gPVNiVd3tPwAAAD9KAwAAAAAAAAEFAgAAEgAAAIgEdJ8mDO0/4D1TYlXd7T8AAAA/WQMAAAAAAAABBgIAABIAAACgVW3kECjtP+A9U2JV3e0/AAAAP1kDAAAAAAAAAQcCAAASAAAAsPxTvK8/7T9orHbQfOPtPwAAAD9pAwAAAAAAAAEIAgAAEgAAAMSjOpROV+0/6BqaPqTp7T8AAAA/aQMAAAAAAAABCQIAABIAAADUSiFs7W7tP+gamj6k6e0/AAAAP2kDAAAAAAAAAQoCAAASAAAA6Ef11kCC7T8w0qv1t+ztPwAAAD9pAwAAAAAAAAELAgAAEgAAAPhEyUGUle0/MNKr9bfs7T8AAAA/eAMAAAAAAAABDAIAABIAAAAI7RP2wabtPzDSq/W37O0/AAAAP3gDAAAAAAAAAQ0CAAASAAAAGJVequ+37T8w0qv1t+ztPwAAAD94AwAAAAAAAAEOAgAAEgAAACg9qV4dye0/MNKr9bfs7T8AAAA/iAMAAAAAAAABDwIAABIAAAAw5fMSS9rtPzDSq/W37O0/AAAAP4gDAAAAAAAAARACAAASAAAAQI0+x3jr7T8w0qv1t+ztPwAAAD+IAwAAAAAAAAERAgAAEgAAAEiLdg5b+O0/MNKr9bfs7T8AAAA/mAMAAAAAAAABEgIAABIAAABUia5VPQXuPzDSq/W37O0/AAAAP5gDAAAAAAAAARMCAAASAAAAYNxvU0UU7j8w0qv1t+ztPwAAAD+YAwAAAAAAAAEUAgAAEgAAAHCFHuQBH+4/MNKr9bfs7T8AAAA/pwMAAAAAAAABFQIAABIAAAB4g1Yr5CvuPzDSq/W37O0/AAAAP6cDAAAAAAAAARYCAAASAAAAhIGOcsY47j8w0qv1t+ztPwAAAD+nAwAAAAAAAAEXAgAAEgAAAIgqPQODQ+4/MNKr9bfs7T8AAAA/twMAAAAAAAABGAIAABIAAACY0+uTP07uPzDSq/W37O0/AAAAP7cDAAAAAAAAARkCAAASAAAAoHyaJPxY7j8w0qv1t+ztPwAAAD+3AwAAAAAAAAEaAgAAEgAAAKglSbW4Y+4/MNKr9bfs7T8AAAA/xwMAAAAAAAABGwIAABIAAAC0eW6PT2zuP7BAz2Pf8u0/AAAAP8cDAAAAAAAAARwCAAASAAAAuM2TaeZ07j+wQM9j3/LtPwAAAD/HAwAAAAAAAAEdAgAAEgAAALwhuUN9fe4/sEDPY9/y7T8AAAA/1gMAAAAAAAABHgIAABIAAADEdd4dFIbuP7BAz2Pf8u0/AAAAP9YDAAAAAAAAAR8CAAASAAAAzMkD+KqO7j+wQM9j3/LtPwAAAD/WAwAAAAAAAAEgAgAAEgAAANBysohnme4/sEDPY9/y7T8AAAA/1gMAAAAAAAABIQIAABIAAADcxtdi/qHuP7BAz2Pf8u0/AAAAP+YDAAAAAAAAASICAAASAAAA4Br9PJWq7j+wQM9j3/LtPwAAAD/mAwAAAAAAAAEjAgAAEgAAAOgZmWAGse4/sEDPY9/y7T8AAAA/5gMAAAAAAAABJAIAABIAAADsGDWEd7fuP7BAz2Pf8u0/AAAAP/UDAAAAAAAAASUCAAASAAAA9BfRp+i97j+wQM9j3/LtPwAAAD/1AwAAAAAAAAEmAgAAEgAAAPQWbctZxO4/sEDPY9/y7T8AAAA/9QMAAAAAAAABJwIAABIAAAAAa5Kl8MzuP7BAz2Pf8u0/AAAAPwUEAAAAAAAAASgCAAASAAAAABWlEjzR7j+wQM9j3/LtPwAAAD8FBAAAAAAAAAEpAgAAEgAAAAgUQTat1+4/sEDPY9/y7T8AAAA/BQQAAAAAAAABKgIAABIAAAAQE91ZHt7uP7BAz2Pf8u0/AAAAPxUEAAAAAAAAASsCAAASAAAAEL3vxmni7j+wQM9j3/LtPwAAAD8VBAAAAAAAAAEsAgAAEgAAABRnAjS15u4/sEDPY9/y7T8AAAA/FQQAAAAAAAABLQIAABIAAAAUZp5XJu3uP7BAz2Pf8u0/AAAAPyQEAAAAAAAAAS4CAAASAAAAHBCxxHHx7j+wQM9j3/LtPwAAAD8kBAAAAAAAAAEvAgAAEgAAACQPTeji9+4/sEDPY9/y7T8AAAA/JAQAAAAAAAABMAIAABIAAAAkuV9VLvzuP7BAz2Pf8u0/AAAAPzQEAAAAAAAAATECAAASAAAALGNywnkA7z+wQM9j3/LtPwAAAD80BAAAAAAAAAEyAgAAEgAAADRiDubqBu8/sEDPY9/y7T8AAAA/NAQAAAAAAAABMwIAABIAAAA0DCFTNgvvP7BAz2Pf8u0/AAAAPzQEAAAAAAAAATQCAAASAAAAPAu9dqcR7z+wQM9j3/LtPwAAAD9EBAAAAAAAAAE1AgAAEgAAADxgRi3NE+8/sEDPY9/y7T8AAAA/RAQAAAAAAAABNgIAABIAAABEClmaGBjvP7BAz2Pf8u0/AAAAP0QEAAAAAAAAATcCAAASAAAARF/iUD4a7z+wQM9j3/LtPwAAAD9TBAAAAAAAAAE4AgAAEgAAAEwJ9b2JHu8/sEDPY9/y7T8AAAA/UwQAAAAAAAABOQIAABIAAABEswcr1SLvP7BAz2Pf8u0/AAAAP1MEAAAAAAAAAToCAAASAAAATAiR4fok7z+wQM9j3/LtPwAAAD9jBAAAAAAAAAE7AgAAEgAAAFSyo05GKe8/sEDPY9/y7T8AAAA/YwQAAAAAAAABPAIAABIAAABUBy0FbCvvP7BAz2Pf8u0/AAAAP2MEAAAAAAAAAT0CAAASAAAAVAbJKN0x7z8w0qv1t+ztPwAAAD9yBAAAAAAAAAE+AgAAEgAAAFQGySjdMe8/MNKr9bfs7T8AAAA/cgQAAAAAAAABPwIAABIAAABUBsko3THvPzDSq/W37O0/AAAAP3IEAAAAAAAAAUACAAASAAAAVAbJKN0x7z8w0qv1t+ztPwAAAD9yBAAAAAAAAAs=</ink>
</athena>
</file>

<file path=customXml/item18.xml><?xml version="1.0" encoding="utf-8"?>
<athena xmlns="http://schemas.microsoft.com/edu/athena" version="0.1.3396.0">
  <media streamable="true" recordStart="0" recordEnd="38937" recordLength="39005" audioOnly="true" start="0" end="38937" audioFormat="{00001610-0000-0010-8000-00AA00389B71}" audioRate="44100" muted="false" volume="0.8" fadeIn="0" fadeOut="0" videoFormat="{34363248-0000-0010-8000-00AA00389B71}" videoRate="15" videoWidth="256" videoHeight="256"/>
</athena>
</file>

<file path=customXml/item19.xml><?xml version="1.0" encoding="utf-8"?>
<athena xmlns="http://schemas.microsoft.com/edu/athena" version="0.1.3396.0">
  <timings duration="38937"/>
</athena>
</file>

<file path=customXml/item2.xml><?xml version="1.0" encoding="utf-8"?>
<athena xmlns="http://schemas.microsoft.com/edu/athena" version="0.1.3396.0">
  <timings duration="24035"/>
</athena>
</file>

<file path=customXml/item20.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YAAAAJAAAABwMAAAAAAQAAAAgAAAAECUlua0F0b21WMQIAAAAJBAAAAAkFAAAACQYAAAAJBwAAAAkIAAAACQkAAAANAgUEAAAAC1BlblN0cm9rZVYxBAAAAApBdHRyaWJ1dGVzBVRyYWNlCVN0YXJ0VGltZQRUeXBlBAQABA9QZW5BdHRyaWJ1dGVzVjECAAAACklua1RyYWNlVjECAAAAEAxBY3Rpb25UeXBlVjECAAAAAgAAAAkKAAAACQsAAAAACAAAAAAAAAX0////DEFjdGlvblR5cGVWMQEAAAAHdmFsdWVfXwAIAgAAAAAAAAABBQAAAAQAAAAJDQAAAAkOAAAANRAAAAAAAAAB8f////T///8AAAAAAQYAAAAEAAAACRAAAAAJEQAAAMgSAAAAAAAAAe7////0////AAAAAAEHAAAABAAAAAkTAAAACRQAAAARFwAAAAAAAAHr////9P///wAAAAABCAAAAAQAAAAJFgAAAAkXAAAAelIAAAAAAAAB6P////T///8AAAAABQkAAAANQ2xlYXJDYW52YXNWMQIAAAAJU3RhcnRUaW1lBFR5cGUABBAMQWN0aW9uVHlwZVYxAgAAAAIAAAAZmAAAAAAAAAHn////9P///wAAAAAFCgAAAA9QZW5BdHRyaWJ1dGVzVjEKAAAAB19jb2xvckEHX2NvbG9yUgdfY29sb3JHB19jb2xvckIKRml0VG9DdXJ2ZQZIZWlnaHQOSWdub3JlUHJlc3N1cmUNSXNIaWdobGlnaHRlcgVTaGFwZQVXaWR0aAAAAAAAAAAABAACAgICAQYBAQxCcnVzaFNoYXBlVjECAAAABgIAAAD//wAAAAAAAAAAACJAAAAF5v///wxCcnVzaFNoYXBlVjEBAAAAB3ZhbHVlX18ACAIAAAABAAAAAAAAAAAAIkAFCwAAAApJbmtUcmFjZVYxAwAAAA1MaXN0YDErX2l0ZW1zDExpc3RgMStfc2l6ZQ9MaXN0YDErX3ZlcnNpb24EAAAYU2hhcmVkLklua2luZy5JbmtQb2ludFtdAgAAAAgIAgAAAAkbAAAAnQAAAJ0AAAABDQAAAAoAAAD//wAAAAAAAAAAACJAAAAB5P///+b///8BAAAAAAAAAAAAIkABDgAAAAsAAAAJHQAAACQAAAAkAAAAARAAAAAKAAAA//8AAAAAAAAAAAAiQAAAAeL////m////AQAAAAAAAAAAACJAAREAAAALAAAACR8AAABjAAAAYwAAAAETAAAACgAAAP//AAAAAAAAAAAAIkAAAAHg////5v///wEAAAAAAAAAAAAiQAEUAAAACwAAAAkhAAAAogAAAKIAAAABFgAAAAoAAAD//wAAAAAAAAAAACJAAAAB3v///+b///8BAAAAAAAAAAAAIkABFwAAAAsAAAAJIwAAAHYBAAB2AQAABxsAAAAAAQAAAAABAAAECklua1BvaW50VjEC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NYwcdAAAAAAEAAABAAAAABApJbmtQb2ludFYxAgAAAAnBAAAACcIAAAAJwwAAAAnEAAAACcUAAAAJxgAAAAnHAAAACcgAAAAJyQAAAAnKAAAACcsAAAAJzAAAAAnNAAAACc4AAAAJzwAAAAnQAAAACdEAAAAJ0gAAAAnTAAAACdQAAAAJ1QAAAAnWAAAACdcAAAAJ2AAAAAnZAAAACdoAAAAJ2wAAAAncAAAACd0AAAAJ3gAAAAnfAAAACeAAAAAJ4QAAAAniAAAACeMAAAAJ5AAAAA0cBx8AAAAAAQAAAIAAAAAECklua1BvaW50VjEC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DR0HIQAAAAABAAAAAAEAAAQKSW5rUG9pbnRWMQIA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NXgcjAAAAAAEAAAAAAgAABApJbmtQb2ludFYxAgA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NigUkAAAACklua1BvaW50VjEEAAAAAVgBWQ5QcmVzc3VyZUZhY3RvcglUaW1lU3RhbXAAAAAABgYLEAIAAABAlPtOXg2lPxzGoGDkn+c/AAAAPwAAAAAAAAAAASUAAAAkAAAAQJT7Tl4NpT8cxqBg5J/nPwAAAD8gAAAAAAAAAAEmAAAAJAAAAECU+05eDaU/HMagYOSf5z8AAAA/IAAAAAAAAAABJwAAACQAAABAlPtOXg2lPxzGoGDkn+c/AAAAPyAAAAAAAAAAASgAAAAkAAAAQJT7Tl4NpT8cxqBg5J/nPwAAAD8gAAAAAAAAAAEpAAAAJAAAAECU+05eDaU/HMagYOSf5z8AAAA/IAAAAAAAAAABKgAAACQAAABAlPtOXg2lPxzGoGDkn+c/AAAAPy8AAAAAAAAAASsAAAAkAAAAQJT7Tl4NpT8cxqBg5J/nPwAAAD8vAAAAAAAAAAEsAAAAJAAAAECU+05eDaU/HMagYOSf5z8AAAA/LwAAAAAAAAABLQAAACQAAABAlPtOXg2lPxzGoGDkn+c/AAAAP0QAAAAAAAAAAS4AAAAkAAAAQJT7Tl4NpT8cxqBg5J/nPwAAAD9EAAAAAAAAAAEvAAAAJAAAAECU+05eDaU/HMagYOSf5z8AAAA/RAAAAAAAAAABMAAAACQAAABAlPtOXg2lPxzGoGDkn+c/AAAAP0QAAAAAAAAAATEAAAAkAAAAQJT7Tl4NpT8cxqBg5J/nPwAAAD9UAAAAAAAAAAEyAAAAJAAAAECU+05eDaU/HMagYOSf5z8AAAA/VAAAAAAAAAABMwAAACQAAABAlPtOXg2lPxzGoGDkn+c/AAAAP2MAAAAAAAAAATQAAAAkAAAAQJT7Tl4NpT8cxqBg5J/nPwAAAD9jAAAAAAAAAAE1AAAAJAAAAECU+05eDaU/HMagYOSf5z8AAAA/YwAAAAAAAAABNgAAACQAAABAlPtOXg2lPxzGoGDkn+c/AAAAP2MAAAAAAAAAATcAAAAkAAAAQJT7Tl4NpT8cxqBg5J/nPwAAAD9zAAAAAAAAAAE4AAAAJAAAAECU+05eDaU/HMagYOSf5z8AAAA/cwAAAAAAAAABOQAAACQAAABAlPtOXg2lPxzGoGDkn+c/AAAAP3MAAAAAAAAAAToAAAAkAAAAQJT7Tl4NpT8cxqBg5J/nPwAAAD+CAAAAAAAAAAE7AAAAJAAAAECU+05eDaU/HMagYOSf5z8AAAA/ggAAAAAAAAABPAAAACQAAABAlPtOXg2lPxzGoGDkn+c/AAAAP4IAAAAAAAAAAT0AAAAkAAAAQJT7Tl4NpT8cxqBg5J/nPwAAAD+SAAAAAAAAAAE+AAAAJAAAAECU+05eDaU/HMagYOSf5z8AAAA/kgAAAAAAAAABPwAAACQAAABAlPtOXg2lPxzGoGDkn+c/AAAAP5IAAAAAAAAAAUAAAAAkAAAAQJT7Tl4NpT8cxqBg5J/nPwAAAD+iAAAAAAAAAAFBAAAAJAAAAECU+05eDaU/HMagYOSf5z8AAAA/ogAAAAAAAAABQgAAACQAAABAlPtOXg2lPxzGoGDkn+c/AAAAP6IAAAAAAAAAAUMAAAAkAAAAQJT7Tl4NpT8cxqBg5J/nPwAAAD+xAAAAAAAAAAFEAAAAJAAAAECU+05eDaU/HMagYOSf5z8AAAA/sQAAAAAAAAABRQAAACQAAAAgyrUa+x6lPxzGoGDkn+c/AAAAP7EAAAAAAAAAAUYAAAAkAAAAAABw5pcwpT8cxqBg5J/nPwAAAD/BAAAAAAAAAAFHAAAAJAAAAMA1KrI0QqU/HMagYOSf5z8AAAA/wQAAAAAAAAABSAAAACQAAACga+R90VOlPxzGoGDkn+c/AAAAP8EAAAAAAAAAAUkAAAAkAAAAoGvkfdFTpT8cxqBg5J/nPwAAAD/RAAAAAAAAAAFKAAAAJAAAAGDXWBULd6U/HMagYOSf5z8AAAA/0QAAAAAAAAABSwAAACQAAAAgQ82sRJqlPxzGoGDkn+c/AAAAP9EAAAAAAAAAAUwAAAAkAAAAoOT7DxvPpT/6pIaMN6HnPwAAAD/RAAAAAAAAAAFNAAAAJAAAAECGKnPxA6Y/+qSGjDeh5z8AAAA/4AAAAAAAAAABTgAAACQAAACgXROiZEqmP9aDbLiKouc/AAAAP+AAAAAAAAAAAU8AAAAkAAAA4Gq2nHSipj/Wg2y4iqLnPwAAAD/gAAAAAAAAAAFQAAAAJAAAACB4WZeE+qY/QnNfTjSj5z8AAAA/8AAAAAAAAAABUQAAACQAAAAg8XApznWnP0JzX040o+c/AAAAP/AAAAAAAAAAAVIAAAAkAAAAAGqIuxfxpz8eUkV6h6TnPwAAAD/wAAAAAAAAAAFTAAAAJAAAAOAYWhn+fag//DArptql5z8AAAA//wAAAAAAAAABVAAAACQAAADgxyt35AqpP/wwK6bapec/AAAAP/8AAAAAAAAAAVUAAAAkAAAAwHb91MqXqT/8MCum2qXnPwAAAD//AAAAAAAAAAFWAAAAJAAAAECRQ8rqR6o//DArptql5z8AAAA/DwEAAAAAAAABVwAAACQAAAAAds/zbeaqP2ggHjyEpuc/AAAAPw8BAAAAAAAAAVgAAAAkAAAAQPyJgMe5qz/WDxHSLafnPwAAAD8PAQAAAAAAAAFZAAAAJAAAAMAW0HXnaaw/1g8R0i2n5z8AAAA/HwEAAAAAAAABWgAAACQAAAAAZ9A2pCutP9YPEdItp+c/AAAAPx8BAAAAAAAAAVsAAAAkAAAAICNFj5oQrj/WDxHSLafnPwAAAD8fAQAAAAAAAAFcAAAAJAAAAKCp/xv0464/1g8R0i2n5z8AAAA/LgEAAAAAAAABXQAAACQAAADgL7qoTbevP9YPEdItp+c/AAAAPy4BAAAAAAAAAV4AAAAkAAAA8HWXACJOsD+y7vb9gKjnPwAAAD8uAQAAAAAAAAFfAAAAJAAAAPDurpJrybA/Ht7pkyqp5z8AAAA/LgEAAAAAAAABYAAAACQAAADggqOKg02xP/y8z799quc/AAAAPz4BAAAAAAAAAWEAAAAkAAAAkExSTjjjsT/8vM+/farnPwAAAD8+AQAAAAAAAAFiAAAAJAAAAID7I6wecLI/RIuogXqs5z8AAAA/PgEAAAAAAAABYwAAACQAAABQxdJv0wWzP7J6mxckrec/AAAAP04BAAAAAAAAAWQAAAAkAAAAIHSkzbmSsz8gao6tza3nPwAAAD9OAQAAAAAAAAFlAAAAJAAAANA9U5FuKLQ/jlmBQ3eu5z8AAAA/TgEAAAAAAAABZgAAACQAAABwPbwgwM+0P2o4Z2/Kr+c/AAAAP10BAAAAAAAAAWcAAAAkAAAAUAdr5HRltT9EF02bHbHnPwAAAD9dAQAAAAAAAAFoAAAAJAAAAOAhsdmUFbY/tAZAMcex5z8AAAA/XQEAAAAAAAABaQAAACQAAABQPPfOtMW2P47lJV0as+c/AAAAP20BAAAAAAAAAWoAAAAkAAAA0HEaKqN+tz/+1Bjzw7PnPwAAAD9tAQAAAAAAAAFrAAAAJAAAADDd91AuSbg/asQLiW205z8AAAA/bQEAAAAAAAABbAAAACQAAACwEhusHAK5P0aj8bTAtec/AAAAP3wBAAAAAAAAAW0AAAAkAAAAAH740qfMuT9Go/G0wLXnPwAAAD98AQAAAAAAAAFuAAAAJAAAAGDO+JNkjro/RqPxtMC15z8AAAA/fAEAAAAAAAABbwAAACQAAACgb5CGjGq7P0aj8bTAtec/AAAAP4wBAAAAAAAAAXAAAAAkAAAAoEbiRFFYvD+Qccp2vbfnPwAAAD+MAQAAAAAAAAFxAAAAJAAAAKA4EWnkTr0//mC9DGe45z8AAAA/jAEAAAAAAAABcgAAACQAAACQRR3zRU6+P2xQsKIQuec/AAAAP5wBAAAAAAAAAXMAAAAkAAAAYG0G43VWvz9GL5bOY7rnPwAAAD+cAQAAAAAAAAF0AAAAJAAAAJjKd+lSL8A/Ri+WzmO65z8AAAA/nAEAAAAAAAABdQAAACQAAADoBjh6oMDAP0Yvls5juuc/AAAAP6sBAAAAAAAAAXYAAAAkAAAAuLUJ2IZNwT9GL5bOY7rnPwAAAD+rAQAAAAAAAAF3AAAAJAAAAJBk2zVt2sE/bFCwohC55z8AAAA/qwEAAAAAAAABeAAAACQAAADooJvGumvCP/5gvQxnuOc/AAAAP6sBAAAAAAAAAXkAAAAkAAAAuE9tJKH4wj/+YL0MZ7jnPwAAAD+7AQAAAAAAAAF6AAAAJAAAAJj+PoKHhcM//mC9DGe45z8AAAA/uwEAAAAAAAABewAAACQAAAD4HyKtBg7EP/5gvQxnuOc/AAAAP8sBAAAAAAAAAXwAAAAkAAAA2LMWpR6SxD+Qccp2vbfnPwAAAD/LAQAAAAAAAAF9AAAAJAAAALhi6AIFH8U/RqPxtMC15z8AAAA/ywEAAAAAAAABfgAAACQAAAAoae7HtZ7FP0aj8bTAtec/AAAAP8sBAAAAAAAAAX8AAAAkAAAAmG/0jGYexj9qxAuJbbTnPwAAAD/aAQAAAAAAAAGAAAAAJAAAAIgD6YR+osY/asQLiW205z8AAAA/2gEAAAAAAAABgQAAACQAAAD4Ce9JLyLHP/7UGPPDs+c/AAAAP9oBAAAAAAAAAYIAAAAkAAAAePUXqRGZxz+O5SVdGrPnPwAAAD/qAQAAAAAAAAGDAAAAJAAAAJhTUtWMC8g/juUlXRqz5z8AAAA/6gEAAAAAAAABhAAAACQAAACYsYwBCH7IP47lJV0as+c/AAAAP+oBAAAAAAAAAYUAAAAkAAAAqA/HLYPwyD+0BkAxx7HnPwAAAD/5AQAAAAAAAAGGAAAAJAAAAGDFNcHIVck/RBdNmx2x5z8AAAA/+QEAAAAAAAABhwAAACQAAAB4CJOHdb/JP2o4Z2/Kr+c/AAAAP/kBAAAAAAAAAYgAAAAkAAAAIL4BG7skyj+OWYFDd67nPwAAAD8JAgAAAAAAAAGJAAAAJAAAAFDmgXuZhco/IGqOrc2t5z8AAAA/CQIAAAAAAAABigAAACQAAAAggROpEOLKPyBqjq3Nrec/AAAAPwkCAAAAAAAAAYsAAAAkAAAAUKmTCe9Cyz8gao6tza3nPwAAAD8ZAgAAAAAAAAGMAAAAJAAAABgpSNGXlss/IGqOrc2t5z8AAAA/GQIAAAAAAAABjQAAACQAAADoqPyYQOrLPyBqjq3Nrec/AAAAPxkCAAAAAAAAAY4AAAAkAAAAuCixYOk9zD8gao6tza3nPwAAAD8oAgAAAAAAAAGPAAAAJAAAAJCoZSiSkcw/IGqOrc2t5z8AAAA/KAIAAAAAAAABkAAAACQAAADYtQgjounMPyBqjq3Nrec/AAAAPygCAAAAAAAAAZEAAAAkAAAAGMOrHbJBzT8gao6tza3nPwAAAD84AgAAAAAAAAGSAAAAJAAAAHC1cbLzkM0/IGqOrc2t5z8AAAA/OAIAAAAAAAABkwAAACQAAABANSZ6nOTNP45ZgUN3ruc/AAAAPzgCAAAAAAAAAZQAAAAkAAAAoCfsDt4zzj+OWYFDd67nPwAAAD9IAgAAAAAAAAGVAAAAJAAAAPAZsqMfg84/jlmBQ3eu5z8AAAA/SAIAAAAAAAABlgAAACQAAADYfokF+s3OP45ZgUN3ruc/AAAAP0gCAAAAAAAAAZcAAAAkAAAAuONgZ9QYzz8gao6tza3nPwAAAD9XAgAAAAAAAAGYAAAAJAAAACi7SZZHX88/IGqOrc2t5z8AAAA/VwIAAAAAAAABmQAAACQAAACQkjLFuqXPPyBqjq3Nrec/AAAAP1cCAAAAAAAAAZoAAAAkAAAA+Gkb9C3szz8gao6tza3nPwAAAD9XAgAAAAAAAAGbAAAAJAAAAPjZCvgcF9A/IGqOrc2t5z8AAAA/ZwIAAAAAAAABnAAAACQAAAB8cRnDuzPQPyBqjq3Nrec/AAAAP2cCAAAAAAAAAZ0AAAAkAAAAuE+fJ45S0D+yepsXJK3nPwAAAD9nAgAAAAAAAAGeAAAAJAAAAETnrfIsb9A/snqbFySt5z8AAAA/dgIAAAAAAAABnwAAACQAAADEfry9y4vQP7J6mxckrec/AAAAP3YCAAAAAAAAAaAAAAAkAAAAjM9T7zam0D+yepsXJK3nPwAAAD92AgAAAAAAAAGhAAAAJAAAAFgg6yCiwNA/snqbFySt5z8AAAA/hgIAAAAAAAABogAAACQAAABgKgu52djQP7J6mxckrec/AAAAP4YCAAAAAAAAAaMAAAAkAAAAsO2zt93u0D+yepsXJK3nPwAAAD+GAgAAAAAAAAGkAAAAJAAAAMD3008VB9E/snqbFySt5z8AAAA/lgIAAAAAAAABpQAAACQAAABYdAW15RrRP7J6mxckrec/AAAAP5YCAAAAAAAAAaYAAAAkAAAAqDeus+kw0T+yepsXJK3nPwAAAD+WAgAAAAAAAAGnAAAAJAAAAPz6VrLtRtE/snqbFySt5z8AAAA/pQIAAAAAAAABqAAAACQAAADYMBF+iljRP7J6mxckrec/AAAAP6UCAAAAAAAAAakAAAAkAAAAsGbLSSdq0T+yepsXJK3nPwAAAD+lAgAAAAAAAAGqAAAAJAAAAETj/K73fdE/RIuogXqs5z8AAAA/tQIAAAAAAAABqwAAACQAAAAgGbd6lI/RP0SLqIF6rOc/AAAAP7UCAAAAAAAAAawAAAAkAAAAQAj6rP2e0T9Ei6iBeqznPwAAAD+1AgAAAAAAAAGtAAAAJAAAAGD3PN9mrtE//LzPv32q5z8AAAA/xQIAAAAAAAABrgAAACQAAACA5n8R0L3RP/y8z799quc/AAAAP8UCAAAAAAAAAa8AAAAkAAAAnNXCQznN0T/8vM+/farnPwAAAD/FAgAAAAAAAAGwAAAAJAAAAEw3F0M72NE//LzPv32q5z8AAAA/1AIAAAAAAAABsQAAACQAAABoJlp1pOfRP/y8z799quc/AAAAP9QCAAAAAAAAAbIAAAAkAAAAFIiudKby0T/8vM+/farnPwAAAD/UAgAAAAAAAAGzAAAAJAAAALzpAnSo/dE//LzPv32q5z8AAAA/5AIAAAAAAAABtAAAACQAAABkS1dzqgjSP/y8z799quc/AAAAP+QCAAAAAAAAAbUAAAAkAAAADK2rcqwT0j/8vM+/farnPwAAAD/kAgAAAAAAAAG2AAAAJAAAAPzHiNh6HNI//LzPv32q5z8AAAA/8wIAAAAAAAABtwAAACQAAADo4mU+SSXSP/y8z799quc/AAAAP/MCAAAAAAAAAbgAAAAkAAAA1P1CpBcu0j/8vM+/farnPwAAAD/zAgAAAAAAAAG5AAAAJAAAAHxfl6MZOdI//LzPv32q5z8AAAA/8wIAAAAAAAABugAAACQAAACwM/1vtD/SP/y8z799quc/AAAAPwMDAAAAAAAAAbsAAAAkAAAAJMHrohtE0j/8vM+/farnPwAAAD8DAwAAAAAAAAG8AAAAJAAAAJxO2tWCSNI//LzPv32q5z8AAAA/AwMAAAAAAAABvQAAACQAAABYlVFvtkrSP/y8z799quc/AAAAPxMDAAAAAAAAAb4AAAAkAAAAWJVRb7ZK0j/8vM+/farnPwAAAD8TAwAAAAAAAAG/AAAAJAAAAFiVUW+2StI//LzPv32q5z8AAAA/EwMAAAAAAAABwAAAACQAAABYlVFvtkrSP/y8z799quc/AAAAPxMDAAAAAAAAAcEAAAAkAAAAgJrtwPxqij9evn7NXXbtPwAAAD8AAAAAAAAAAAHCAAAAJAAAAICa7cD8aoo/Xr5+zV127T8AAAA/EAAAAAAAAAABwwAAACQAAACAmu3A/GqKP16+fs1ddu0/AAAAPxAAAAAAAAAAAcQAAAAkAAAAgJrtwPxqij9evn7NXXbtPwAAAD8QAAAAAAAAAAHFAAAAJAAAAICa7cD8aoo/Xr5+zV127T8AAAA/HwAAAAAAAAABxgAAACQAAACAmu3A/GqKP16+fs1ddu0/AAAAPx8AAAAAAAAAAccAAAAkAAAAgJrtwPxqij9evn7NXXbtPwAAAD8fAAAAAAAAAAHIAAAAJAAAAICa7cD8aoo/Xr5+zV127T8AAAA/LwAAAAAAAAAByQAAACQAAACAmu3A/GqKP16+fs1ddu0/AAAAPy8AAAAAAAAAAcoAAAAkAAAAgJrtwPxqij9evn7NXXbtPwAAAD8vAAAAAAAAAAHLAAAAJAAAAICa7cD8aoo/Xr5+zV127T8AAAA/LwAAAAAAAAABzAAAACQAAACAmu3A/GqKP16+fs1ddu0/AAAAPz8AAAAAAAAAAc0AAAAkAAAAgJrtwPxqij9evn7NXXbtPwAAAD8/AAAAAAAAAAHOAAAAJAAAAICa7cD8aoo/Xr5+zV127T8AAAA/PwAAAAAAAAABzwAAACQAAACAmu3A/GqKP16+fs1ddu0/AAAAP04AAAAAAAAAAdAAAAAkAAAAgJrtwPxqij/uzos3tHXtPwAAAD9OAAAAAAAAAAHRAAAAJAAAAICa7cD8aoo/7s6LN7R17T8AAAA/TgAAAAAAAAAB0gAAACQAAACAmu3A/GqKPxTwpQthdO0/AAAAP14AAAAAAAAAAdMAAAAkAAAAgJrtwPxqij84EcDfDXPtPwAAAD9eAAAAAAAAAAHUAAAAJAAAAICa7cD8aoo/XDLas7px7T8AAAA/XgAAAAAAAAAB1QAAACQAAACAmu3A/GqKP1wy2rO6ce0/AAAAP24AAAAAAAAAAdYAAAAkAAAAgJrtwPxqij/uQucdEXHtPwAAAD9uAAAAAAAAAAHXAAAAJAAAAICa7cD8aoo/pHQOXBRv7T8AAAA/bgAAAAAAAAAB2AAAACQAAACAmu3A/GqKP6R0DlwUb+0/AAAAP30AAAAAAAAAAdkAAAAkAAAAgJrtwPxqij84hRvGam7tPwAAAD99AAAAAAAAAAHaAAAAJAAAAICa7cD8aoo/XKY1mhdt7T8AAAA/fQAAAAAAAAAB2wAAACQAAACAmu3A/GqKP37HT27Ea+0/AAAAP40AAAAAAAAAAdwAAAAkAAAAgJrtwPxqij8S2FzYGmvtPwAAAD+NAAAAAAAAAAHdAAAAJAAAAICa7cD8aoo/ouhpQnFq7T8AAAA/jQAAAAAAAAAB3gAAACQAAACAmu3A/GqKP1wakYB0aO0/AAAAP5wAAAAAAAAAAd8AAAAkAAAAgJrtwPxqij/sKp7qymftPwAAAD+cAAAAAAAAAAHgAAAAJAAAAICa7cD8aoo/7Cqe6spn7T8AAAA/nAAAAAAAAAAB4QAAACQAAACAmu3A/GqKPxBMuL53Zu0/AAAAP6wAAAAAAAAAAeIAAAAkAAAAgJrtwPxqij8QTLi+d2btPwAAAD+sAAAAAAAAAAHjAAAAJAAAAICa7cD8aoo/EEy4vndm7T8AAAA/rAAAAAAAAAAB5AAAACQAAACAmu3A/GqKPxBMuL53Zu0/AAAAP6wAAAAAAAAAAeUAAAAkAAAAwDJyLcF8qj9OrCC9n6DpPwAAAD8AAAAAAAAAAAHmAAAAJAAAAMAyci3BfKo/TqwgvZ+g6T8AAAA/EAAAAAAAAAAB5wAAACQAAADAMnItwXyqP06sIL2foOk/AAAAPxAAAAAAAAAAAegAAAAkAAAAwDJyLcF8qj9OrCC9n6DpPwAAAD8QAAAAAAAAAAHpAAAAJAAAAMAyci3BfKo/TqwgvZ+g6T8AAAA/EAAAAAAAAAAB6gAAACQAAADAMnItwXyqP06sIL2foOk/AAAAPx8AAAAAAAAAAesAAAAkAAAAwDJyLcF8qj9OrCC9n6DpPwAAAD8fAAAAAAAAAAHsAAAAJAAAAMAyci3BfKo/TqwgvZ+g6T8AAAA/HwAAAAAAAAAB7QAAACQAAADAMnItwXyqP06sIL2foOk/AAAAPy8AAAAAAAAAAe4AAAAkAAAAwDJyLcF8qj9OrCC9n6DpPwAAAD8vAAAAAAAAAAHvAAAAJAAAAMAyci3BfKo/TqwgvZ+g6T8AAAA/LwAAAAAAAAAB8AAAACQAAADAMnItwXyqP06sIL2foOk/AAAAPz8AAAAAAAAAAfEAAAAkAAAAwDJyLcF8qj9OrCC9n6DpPwAAAD8/AAAAAAAAAAHyAAAAJAAAAMAyci3BfKo/mHr5fpyi6T8AAAA/PwAAAAAAAAAB8wAAACQAAAAA/bdhJGuqPwZq7BRGo+k/AAAAP04AAAAAAAAAAfQAAAAkAAAAIMf9lYdZqj90Wd+q76PpPwAAAD9OAAAAAAAAAAH1AAAAJAAAACDH/ZWHWao/4kjSQJmk6T8AAAA/TgAAAAAAAAAB9gAAACQAAABAkUPK6keqPyoXqwKWpuk/AAAAP14AAAAAAAAAAfcAAAAkAAAAgFuJ/k02qj8G9pAu6afpPwAAAD9eAAAAAAAAAAH4AAAAJAAAAKDvFGcUE6o/UMRp8OWp6T8AAAA/XgAAAAAAAAAB+QAAACQAAADguVqbdwGqP5qSQrLiq+k/AAAAP20AAAAAAAAAAfoAAAAkAAAAIE7mAz7eqT9SUA4Kia7pPwAAAD9tAAAAAAAAAAH7AAAAJAAAAIDicWwEu6k/nB7ny4Ww6T8AAAA/bQAAAAAAAAAB/AAAACQAAADgQEMJLoapP+bsv42Csuk/AAAAP30AAAAAAAAAAf0AAAAkAAAAINXOcfRiqT8Imn570rXpPwAAAD99AAAAAAAAAAH+AAAAJAAAAKAzoA4eLqk/njYw/8u56T8AAAA/fQAAAAAAAAAB/wAAACQAAAAAXLffqueoPzDT4YLFvek/AAAAP40AAAAAAAAAAQABAAAkAAAAoITOsDehqD/Eb5MGv8HpPwAAAD+NAAAAAAAAAAEBAQAAJAAAAGB3K7YnSag/oNodTLXH6T8AAAA/jQAAAAAAAAABAgEAACQAAAAAaoi7F/GnP3xFqJGrzek/AAAAP40AAAAAAAAAAQMBAAAkAAAA4FzlwAeZpz84jxgD9dTpPwAAAD+cAAAAAAAAAAEEAQAAJAAAAMAZiPpaL6c/OqdhNjve6T8AAAA/nAAAAAAAAAABBQEAACQAAADAoHBoEbSmP4aNgyt+6ek/AAAAP6wAAAAAAAAAAQYBAAAkAAAA4PGeCisnpj9khLKKF/TpPwAAAD+sAAAAAAAAAAEHAQAAJAAAACBDzaxEmqU/Ziig1wAC6j8AAAA/rAAAAAAAAAABCAEAACQAAABgXkGDwfukP9i7gLqTEOo/AAAAP7wAAAAAAAAAAQkBAAAkAAAA4EP7jaFLpD8ADS31zCHqPwAAAD+8AAAAAAAAAAEKAQAAJAAAAEBfb2QeraM/TH/zA7Mx6j8AAAA/vAAAAAAAAAABCwEAACQAAABgeuM6mw6jP8IqHRqMSeo/AAAAP7wAAAAAAAAAAQwBAAAkAAAAwF+dRXteoj8y1kYwZWHqPwAAAD/LAAAAAAAAAAENAQAAJAAAACB7ERz4v6E/zC4vNI586j8AAAA/ywAAAAAAAAABDgEAACQAAABgloXydCGhP2SHFzi3l+o/AAAAP9sAAAAAAAAAAQ8BAAAkAAAAgB1uYCumoD9sz/LRibPqPwAAAD/bAAAAAAAAAAEQAQAAJAAAAMA44jaoB6A/TPazl6/Q6j8AAAA/2wAAAAAAAAABEQEAACQAAAAAFCGyg/WeP+baQLV78Oo/AAAAP+oAAAAAAAAAARIBAAAkAAAAACLyjfD+nT+k4Oem9A7rPwAAAD/qAAAAAAAAAAETAQAAJAAAAIAHrJjQTp0/9PabAsQs6z8AAAA/6gAAAAAAAAABFAEAACQAAADA7GWjsJ6cP9gdXcjpSes/AAAAP/oAAAAAAAAAARUBAAAkAAAAAD6URcoRnD+Ul1+gv2PrPwAAAD/6AAAAAAAAAAEWAQAAJAAAAIAjTlCqYZs/nmvfUzWE6z8AAAA/+gAAAAAAAAABFwEAACQAAACA4PCJ/feaP36SoBlboes/AAAAPwoBAAAAAAAAARgBAAAkAAAAQAkIW4qxmj9euWHfgL7rPwAAAD8KAQAAAAAAAAEZAQAAJAAAAIDFqpTdR5o/ROAipabb6z8AAAA/CgEAAAAAAAABGgEAACQAAADAWTb9oySaPwJaJX189es/AAAAPxkBAAAAAAAAARsBAAAkAAAAgIJNzjDemT9O5DS/qA7sPwAAAD8ZAQAAAAAAAAEcAQAAJAAAAMAW2Tb3upk/nG5EAdUn7D8AAAA/GQEAAAAAAAABHQEAACQAAAAAq2SfvZeZP/D4U0MBQew/AAAAPxkBAAAAAAAAAR4BAAAkAAAAAKtkn72XmT/Qk3Dvg1nsPwAAAD8pAQAAAAAAAAEfAQAAJAAAAACrZJ+9l5k/1E+nb7Nw7D8AAAA/KQEAAAAAAAABIAEAACQAAADAFtk297qZP7Tqwxs2iew/AAAAPzkBAAAAAAAAASEBAAAkAAAAQO7BZWoBmj/iU7mJtaPsPwAAAD85AQAAAAAAAAEiAQAAJAAAAEAxHywXa5o/VouHuTHA7D8AAAA/SAEAAAAAAAABIwEAACQAAADAdHzyw9SaP1zTYlME3Ow/AAAAP0gBAAAAAAAAASQBAAAkAAAAwLfZuHA+mz8++iMZKvnsPwAAAD9IAQAAAAAAAAElAQAAJAAAAMBmqxZXy5s/2FIMHVMU7T8AAAA/SAEAAAAAAAABJgEAACQAAAAAgfELd3ucP9ya57YlMO0/AAAAP1gBAAAAAAAAAScBAAAkAAAAwJs3AZcrnT+aFOqO+0ntPwAAAD9YAQAAAAAAAAEoAQAAJAAAAAAi8o3w/p0/Wo7sZtFj7T8AAAA/WAEAAAAAAAABKQEAACQAAAAAFCGyg/WeP6ikoMKgge0/AAAAP2cBAAAAAAAAASoBAAAkAAAAQC5np6Olnz+u7Htcc53tPwAAAD9nAQAAAAAAAAErAQAAJAAAACBGhTG4X6A/2FVxyvK37T8AAAA/ZwEAAAAAAAABLAEAACQAAAAgieL3ZMmgPyrggAwf0e0/AAAAP3cBAAAAAAAAAS0BAAAkAAAAIAL6ia5EoT/kzd7KUebtPwAAAD93AQAAAAAAAAEuAQAAJAAAAOCwy+eU0aE/6okVS4H97T8AAAA/dwEAAAAAAAABLwEAACQAAAAg9CiuQTuiP/BFTMuwFO4/AAAAP4cBAAAAAAAAATABAAAkAAAAQDeGdO6koj/QVMRdkCjuPwAAAD+HAQAAAAAAAAExAQAAJAAAAECwnQY4IKM/smM88G887j8AAAA/hwEAAAAAAAABMgEAACQAAACgvUABSHijP2zF9ZT/TO4/AAAAP5YBAAAAAAAAATMBAAAkAAAA4Mrj+1fQoz8kJ685j13uPwAAAD+WAQAAAAAAAAE0AQAAJAAAACDYhvZnKKQ/lrqPHCJs7j8AAAA/lgEAAAAAAAABNQEAACQAAACAr28l226kPyxvitNhee4/AAAAP6YBAAAAAAAAATYBAAAkAAAAAIdYVE61pD/EI4WKoYbuPwAAAD+mAQAAAAAAAAE3AQAAJAAAAIAoh7ck6qQ/Dgqnf+SR7j8AAAA/pgEAAAAAAAABOAEAACQAAAAgyrUa+x6lPxAi8LIqm+4/AAAAP6YBAAAAAAAAATkBAAAkAAAAYNdYFQt3pT9cCBKobabuPwAAAD+2AQAAAAAAAAE6AQAAJAAAACBDzaxEmqU/8jBoRQqv7j8AAAA/tgEAAAAAAAABOwEAACQAAACg5PsPG8+lP/RIsXhQuO4/AAAAP7YBAAAAAAAAATwBAAAkAAAAQIYqc/EDpj9gxEgonb3uPwAAAD/JAQAAAAAAAAE9AQAAJAAAAODxngorJ6Y/hv2rL5DF7j8AAAA/yQEAAAAAAAABPgEAACQAAACgXROiZEqmP0BHHKHZzO4/AAAAP8kBAAAAAAAAAT8BAAAkAAAAIP9BBTt/pj/4kIwSI9TuPwAAAD/ZAQAAAAAAAAFAAQAAJAAAACA1/NDXkKY/1PsWWBna7j8AAAA/2QEAAAAAAAABQQEAACQAAADAoHBoEbSmP/qo1UVp3e4/AAAAP9kBAAAAAAAAAUIBAAAkAAAAYAzl/0rXpj+MRYfJYuHuPwAAAD/oAQAAAAAAAAFDAQAAJAAAACB4WZeE+qY/IOI4TVzl7j8AAAA/6AEAAAAAAAABRAEAACQAAADAGYj6Wi+nP9wrqb6l7O4/AAAAP+gBAAAAAAAAAUUBAAAkAAAAwBmI+lovpz/cK6m+pezuPwAAAD/4AQAAAAAAAAFGAQAAJAAAAMAZiPpaL6c/3CupvqXs7j8AAAA/+AEAAAAAAAABRwEAACQAAADAGYj6Wi+nP9wrqb6l7O4/AAAAP/gBAAAAAAAAAUgBAAAkAAAAYPJeFjj87j/C4Ik/fBnpPwAAAD8AAAAAAAAAAAFJAQAAJAAAAGDyXhY4/O4/wuCJP3wZ6T8AAAA/DwAAAAAAAAABSgEAACQAAABg8l4WOPzuP8LgiT98Gek/AAAAPw8AAAAAAAAAAUsBAAAkAAAAYPJeFjj87j/C4Ik/fBnpPwAAAD8fAAAAAAAAAAFMAQAAJAAAAGDyXhY4/O4/wuCJP3wZ6T8AAAA/HwAAAAAAAAABTQEAACQAAABg8l4WOPzuP8LgiT98Gek/AAAAPx8AAAAAAAAAAU4BAAAkAAAAYPJeFjj87j/C4Ik/fBnpPwAAAD8vAAAAAAAAAAFPAQAAJAAAAGDyXhY4/O4/wuCJP3wZ6T8AAAA/LwAAAAAAAAABUAEAACQAAABg8l4WOPzuP8LgiT98Gek/AAAAPy8AAAAAAAAAAVEBAAAkAAAAYPJeFjj87j/C4Ik/fBnpPwAAAD8+AAAAAAAAAAFSAQAAJAAAAGDyXhY4/O4/wuCJP3wZ6T8AAAA/PgAAAAAAAAABUwEAACQAAABg8l4WOPzuP8LgiT98Gek/AAAAPz4AAAAAAAAAAVQBAAAkAAAAYPJeFjj87j/C4Ik/fBnpPwAAAD9OAAAAAAAAAAFVAQAAJAAAAGDyXhY4/O4/wuCJP3wZ6T8AAAA/TgAAAAAAAAABVgEAACQAAABg8l4WOPzuP8LgiT98Gek/AAAAP14AAAAAAAAAAVcBAAAkAAAAYPJeFjj87j/C4Ik/fBnpPwAAAD9eAAAAAAAAAAFYAQAAJAAAAGDyXhY4/O4/wuCJP3wZ6T8AAAA/bQAAAAAAAAABWQEAACQAAABg8l4WOPzuP8LgiT98Gek/AAAAP20AAAAAAAAAAVoBAAAkAAAAYPJeFjj87j/C4Ik/fBnpPwAAAD9tAAAAAAAAAAFbAQAAJAAAAGDyXhY4/O4/wuCJP3wZ6T8AAAA/fQAAAAAAAAABXAEAACQAAABg8l4WOPzuP8LgiT98Gek/AAAAP30AAAAAAAAAAV0BAAAkAAAAYPJeFjj87j/C4Ik/fBnpPwAAAD+MAAAAAAAAAAFeAQAAJAAAAGDyXhY4/O4/wuCJP3wZ6T8AAAA/jAAAAAAAAAABXwEAACQAAABg8l4WOPzuP8LgiT98Gek/AAAAP4wAAAAAAAAAAWABAAAkAAAAYPJeFjj87j/C4Ik/fBnpPwAAAD+cAAAAAAAAAAFhAQAAJAAAAGDyXhY4/O4/wuCJP3wZ6T8AAAA/nAAAAAAAAAABYgEAACQAAABg8l4WOPzuP8LgiT98Gek/AAAAP6wAAAAAAAAAAWMBAAAkAAAAYPJeFjj87j/C4Ik/fBnpPwAAAD+sAAAAAAAAAAFkAQAAJAAAAGDyXhY4/O4/wuCJP3wZ6T8AAAA/uwAAAAAAAAABZQEAACQAAABg8l4WOPzuP8LgiT98Gek/AAAAP7sAAAAAAAAAAWYBAAAkAAAAYPJeFjj87j/C4Ik/fBnpPwAAAD+7AAAAAAAAAAFnAQAAJAAAAGDyXhY4/O4/wuCJP3wZ6T8AAAA/ywAAAAAAAAABaAEAACQAAABg8l4WOPzuP8LgiT98Gek/AAAAP8sAAAAAAAAAAWkBAAAkAAAAYPJeFjj87j/C4Ik/fBnpPwAAAD/bAAAAAAAAAAFqAQAAJAAAALyVGuNR/e4/MNB81SUa6T8AAAA/2wAAAAAAAAABawEAACQAAAAcOdava/7uPwyvYgF5G+k/AAAAP9sAAAAAAAAAAWwBAAAkAAAAHDnWr2v+7j/mjUgtzBzpPwAAAD/qAAAAAAAAAAFtAQAAJAAAAHzckXyF/+4/wmwuWR8e6T8AAAA/6gAAAAAAAAABbgEAACQAAADUf01JnwDvPww7BxscIOk/AAAAP+oAAAAAAAAAAW8BAAAkAAAAkMbE4tIC7z/oGe1GbyHpPwAAAD/6AAAAAAAAAAFwAQAAJAAAAPBpgK/sA+8/DserNL8k6T8AAAA/+gAAAAAAAAABcQEAACQAAACssPdIIAbvPzJ0aiIPKOk/AAAAP/oAAAAAAAAAAXIBAAAkAAAAZPdu4lMI7z/EEBymCCzpPwAAAD8JAQAAAAAAAAFzAQAAJAAAAIDhoUihC+8/NIyzVVUx6T8AAAA/CQEAAAAAAAABdAEAACQAAAA8KBni1A3vPxD3PZtLN+k/AAAAPwkBAAAAAAAAAXUBAAAkAAAA9G6QewgQ7z+ActVKmDzpPwAAAD8ZAQAAAAAAAAF2AQAAJAAAABBZw+FVE+8/7u1s+uRB6T8AAAA/GQEAAAAAAAABdwEAACQAAADInzp7iRXvP8xY9z/bR+k/AAAAPxkBAAAAAAAAAXgBAAAkAAAA5Ilt4dYY7z861I7vJ03pPwAAAD8pAQAAAAAAAAF5AQAAJAAAAFgXXBQ+He8/hC4My8dT6T8AAAA/KQEAAAAAAAABegEAACQAAAB0AY96iyDvP2KZlhC+Wek/AAAAPykBAAAAAAAAAXsBAAAkAAAAiOvB4Ngj7z8Y4waCB2HpPwAAAD8pAQAAAAAAAAF8AQAAJAAAAKTV9EYmJ+8/ZD2EXadn6T8AAAA/OAEAAAAAAAABfQEAACQAAADAvyetcyrvPyCH9M7wbuk/AAAAPzgBAAAAAAAAAX4BAAAkAAAANE0W4Nou7z/88X4U53TpPwAAAD84AQAAAAAAAAF/AQAAJAAAAKjaBBNCM+8/tDvvhTB86T8AAAA/SAEAAAAAAAABgAEAACQAAADExDd5jzbvP0pkRSPNhOk/AAAAP0gBAAAAAAAAAYEBAAAkAAAA3K5q39w57z9KfI5WE47pPwAAAD9IAQAAAAAAAAGCAQAAJAAAAPSYnUUqPe8/Asb+x1yV6T8AAAA/WAEAAAAAAAABgwEAACQAAABsJox4kUHvP+C8LSf2n+k/AAAAP1gBAAAAAAAAAYQBAAAkAAAA5LN6q/hF7z/k1HZaPKnpPwAAAD9nAQAAAAAAAAGFAQAAJAAAAFxBad5fSu8/nKqL5Si16T8AAAA/ZwEAAAAAAAABhgEAACQAAADQzlcRx07vP1SAoHAVwek/AAAAP2cBAAAAAAAAAYcBAAAkAAAATFxGRC5T7z98RaiRq83pPwAAAD93AQAAAAAAAAGIAQAAJAAAAMDpNHeVV+8/qAqwskHa6T8AAAA/dwEAAAAAAAABiQEAACQAAACUGt92Fl3vPzy/qmmB5+k/AAAAP4YBAAAAAAAAAYoBAAAkAAAAaEuJdpdi7z8aQn7ivfbpPwAAAD+GAQAAAAAAAAGLAQAAJAAAADx8M3YYaO8/jNVexVAF6j8AAAA/hgEAAAAAAAABjAEAACQAAAAQrd11mW3vP2pYMj6NFOo/AAAAP4YBAAAAAAAAAY0BAAAkAAAAiDrMqABy7z/a6xIhICPqPwAAAD+lAQAAAAAAAAGOAQAAJAAAAKAk/w5Ode8/Bj2/W1k06j8AAAA/pQEAAAAAAAABjwEAACQAAAC4DjJ1m3jvPwhtUcLlRuo/AAAAP6UBAAAAAAAAAZABAAAkAAAA1Phk2+h77z8yvv38HljqPwAAAD+lAQAAAAAAAAGRAQAAJAAAAOjil0E2f+8/NO6PY6tq6j8AAAA/tQEAAAAAAAABkgEAACQAAADAE0JBt4TvP8wuLzSOfOo/AAAAP7UBAAAAAAAAAZMBAAAkAAAAeFq52uqG7z+EkOjYHY3qPwAAAD+1AQAAAAAAAAGUAQAAJAAAADShMHQeie8/HtGHqQCf6j8AAAA/xAEAAAAAAAABlQEAACQAAABQi2Paa4zvP0YiNOQ5sOo/AAAAP8QBAAAAAAAAAZYBAAAkAAAACNLac5+O7z9KUsZKxsLqPwAAAD/EAQAAAAAAAAGXAQAAJAAAACS8Ddrske8/unFLR/zV6j8AAAA/1AEAAAAAAAABmAEAACQAAACEX8mmBpPvP1Ky6hff5+o/AAAAP9QBAAAAAAAAAZkBAAAkAAAA3AKFcyCU7z9U4nx+a/rqPwAAAD/UAQAAAAAAAAGaAQAAJAAAADymQEA6le8/OPH0EEsO6z8AAAA/5AEAAAAAAAABmwEAACQAAACYSfwMVJbvPxgAbaMqIus/AAAAP+QBAAAAAAAAAZwBAAAkAAAAmEn8DFSW7z8aMP8JtzTrPwAAAD/kAQAAAAAAAAGdAQAAJAAAAJhJ/AxUlu8/aC5qMkBJ6z8AAAA/8wEAAAAAAAABngEAACQAAACYSfwMVJbvP2xe/JjMW+s/AAAAP/MBAAAAAAAAAZ8BAAAkAAAAmEn8DFSW7z+8XGfBVXDrPwAAAD/zAQAAAAAAAAGgAQAAJAAAADymQEA6le8/woz5J+KC6z8AAAA/AwIAAAAAAAABoQEAACQAAACEX8mmBpPvP6CbcbrBlus/AAAAPwMCAAAAAAAAAaIBAAAkAAAAJLwN2uyR7z+AqulMoarrPwAAAD8DAgAAAAAAAAGjAQAAJAAAAAjS2nOfju8/qIc6oX3A6z8AAAA/EgIAAAAAAAABpAEAACQAAABQi2Paa4zvP9Rki/VZ1us/AAAAPxICAAAAAAAAAaUBAAAkAAAANKEwdB6J7z/cIMJ1ie3rPwAAAD8SAgAAAAAAAAGmAQAAJAAAAMATQkG3hO8/cO0FYA8E7D8AAAA/IgIAAAAAAAABpwEAACQAAABIhlMOUIDvPy7bYx5CGew/AAAAPyICAAAAAAAAAagBAAAkAAAA1Phk2+h77z/qyMHcdC7sPwAAAD8iAgAAAAAAAAGpAQAAJAAAAFhrdqiBd+8/zGPeiPdG7D8AAAA/MgIAAAAAAAABqgEAACQAAACIOsyoAHLvP0APCJ/QXuw/AAAAPzICAAAAAAAAAasBAAAkAAAAVGZm3GVr7z9o7FjzrHTsPwAAAD9BAgAAAAAAAAGsAQAAJAAAACSSABDLZO8/2peCCYaM7D8AAAA/QQIAAAAAAAABrQEAACQAAADwvZpDMF7vP+JTuYm1o+w/AAAAP0ECAAAAAAAAAa4BAAAkAAAAwOk0d5VX7z8MMQrekbnsPwAAAD9RAgAAAAAAAAGvAQAAJAAAAJAVz6r6UO8/NA5bMm7P7D8AAAA/UQIAAAAAAAABsAEAACQAAAAAnq0RRknvPxSpd97w5+w/AAAAP1ECAAAAAAAAAbEBAAAkAAAAbCaMeJFB7z+udbvIdv7sPwAAAD9hAgAAAAAAAAGyAQAAJAAAANyuat/cOe8/IiHl3k8W7T8AAAA/YQIAAAAAAAABswEAACQAAABMN0lGKDLvP0r+NTMsLO0/AAAAP3ACAAAAAAAAAbQBAAAkAAAAwL8nrXMq7z8G7JPxXkHtPwAAAD9wAgAAAAAAAAG1AQAAJAAAADBIBhS/Iu8/Uur+GehV7T8AAAA/cAIAAAAAAAABtgEAACQAAABALSmu8BnvP1wakYB0aO0/AAAAP3ACAAAAAAAAAbcBAAAkAAAAsLUHFTwS7z+mGPyo/XztPwAAAD+AAgAAAAAAAAG4AQAAJAAAACA+5nuHCu8/PlmbeeCO7T8AAAA/gAIAAAAAAAABuQEAACQAAACQxsTi0gLvP9SZOkrDoO0/AAAAP4ACAAAAAAAAAboBAAAkAAAARAgssOr47j8gDAFZqbDtPwAAAD+PAgAAAAAAAAG7AQAAJAAAAPxJk30C7+4/KDyTvzXD7T8AAAA/jwIAAAAAAAABvAEAACQAAACsi/pKGuXuP3SuWc4b0+0/AAAAP48CAAAAAAAAAb0BAAAkAAAAZM1hGDLb7j8uEBNzq+PtPwAAAD+fAgAAAAAAAAG+AQAAJAAAABgPyeVJ0e4/nqPzVT7y7T8AAAA/nwIAAAAAAAABvwEAACQAAABwrXTmR8buP1gFrfrNAu4/AAAAP58CAAAAAAAAAcABAAAkAAAAxEsg50W77j/KJDL3AxbuPwAAAD+vAgAAAAAAAAHBAQAAJAAAAMBGEBsqr+4/0FTEXZAo7j8AAAA/rwIAAAAAAAABwgEAACQAAAAc5bsbKKTuP9aEVsQcO+4/AAAAP68CAAAAAAAAAcMBAAAkAAAAcINnHCaZ7j9sxfWU/0zuPwAAAD++AgAAAAAAAAHEAQAAJAAAAGx+V1AKje4/lBaizzhe7j8AAAA/vgIAAAAAAAABxQEAACQAAAAcwL4dIoPuP5a6jxwibO4/AAAAP74CAAAAAAAAAcYBAAAkAAAAdF5qHiB47j/iLFYrCHzuPwAAAD/OAgAAAAAAAAHHAQAAJAAAAMz8FR8ebe4/VsA2DpuK7j8AAAA/zgIAAAAAAAAByAEAACQAAAAkm8EfHGLuPxAi8LIqm+4/AAAAP84CAAAAAAAAAckBAAAkAAAAfDltIBpX7j84c5ztY6zuPwAAAD/eAgAAAAAAAAHKAQAAJAAAADB71O0xTe4/9NRVkvO87j8AAAA/3gIAAAAAAAABywEAACQAAADkvDu7SUPuP9JXKQswzO4/AAAAP+0CAAAAAAAAAcwBAAAkAAAA+KFeVXs67j+KLT6WHNjuPwAAAD/tAgAAAAAAAAHNAQAAJAAAAAyHge+sMe4/jtEr4wXm7j8AAAA/7QIAAAAAAAABzgEAACQAAAAYbKSJ3ijuP5R1GTDv8+4/AAAAP/0CAAAAAAAAAc8BAAAkAAAAiPSC8Ckh7j9ybEiPiP7uPwAAAD/9AgAAAAAAAAHQAQAAJAAAAPx8YVd1Ge4/BpWeLCUH7z8AAAA//QIAAAAAAAAB0QEAACQAAADIqPuK2hLuP+SLzYu+Ee8/AAAAPwwDAAAAAAAAAdIBAAAkAAAAPDHa8SUL7j/CgvzqVxzvPwAAAD8MAwAAAAAAAAHTAQAAJAAAAAhddCWLBO4/6Ltf8kok7z8AAAA/HAMAAAAAAAAB1AEAACQAAADUiA5Z8P3tP3rktY/nLO8/AAAAPxwDAAAAAAAAAdUBAAAkAAAAAFhkWW/47T80LiYBMTTvPwAAAD8cAwAAAAAAAAHWAQAAJAAAAIzKdSYI9O0/EJmwRic67z8AAAA/LAMAAAAAAAAB1wEAACQAAAC4mcsmh+7tP6bBBuTDQu8/AAAAPywDAAAAAAAAAdgBAAAkAAAAQAzd8x/q7T8UPZ6TEEjvPwAAAD8sAwAAAAAAAAHZAQAAJAAAAMh+7sC45e0/9Kco2QZO7z8AAAA/OwMAAAAAAAAB2gEAACQAAABQ8f+NUeHtPzwCprSmVO8/AAAAPzsDAAAAAAAAAdsBAAAkAAAAOAfNJwTe7T+sfT1k81nvPwAAAD9LAwAAAAAAAAHcAQAAJAAAAMR53vSc2e0/rgnifZZe7z8AAAA/SwMAAAAAAAAB3QEAACQAAABM7O/BNdXtP/hjX1k2Ze8/AAAAP0sDAAAAAAAAAd4BAAAkAAAANAK9W+jR7T9m3/YIg2rvPwAAAD9bAwAAAAAAAAHfAQAAJAAAABgYivWazu0/ZmubIiZv7z8AAAA/WwMAAAAAAAAB4AEAACQAAABc0RJcZ8ztP/wHTaYfc+8/AAAAP1sDAAAAAAAAAeEBAAAkAAAA5EMkKQDI7T/8k/G/wnfvPwAAAD9qAwAAAAAAAAHiAQAAJAAAACz9rI/Mxe0/jjCjQ7x77z8AAAA/agMAAAAAAAAB4wEAACQAAABwtjX2mMPtP/6rOvMIge8/AAAAP2oDAAAAAAAAAeQBAAAkAAAA+ChHwzG/7T/+N98MrIXvPwAAAD96AwAAAAAAAAHlAQAAJAAAAOA+FF3ku+0/lNSQkKWJ7z8AAAA/egMAAAAAAAAB5gEAACQAAADEVOH2lrjtPwBQKEDyju8/AAAAP3oDAAAAAAAAAecBAAAkAAAAxFTh9pa47T8AUChA8o7vPwAAAD+JAwAAAAAAAAHoAQAAJAAAAMRU4faWuO0/AFAoQPKO7z8AAAA/iQMAAAAAAAAB6QEAACQAAADEVOH2lrjtPwBQKEDyju8/AAAAP4kDAAAAAAAAAeoBAAAkAAAAZFSxBPKy3z8QDTZeHEGnPwAAAD8AAAAAAAAAAAHrAQAAJAAAAGRUsQTyst8/EA02XhxBpz8AAAA/HwAAAAAAAAAB7AEAACQAAABkVLEE8rLfPxANNl4cQac/AAAAPx8AAAAAAAAAAe0BAAAkAAAAZFSxBPKy3z8QDTZeHEGnPwAAAD8fAAAAAAAAAAHuAQAAJAAAAGRUsQTyst8/EA02XhxBpz8AAAA/HwAAAAAAAAAB7wEAACQAAABkVLEE8rLfPxANNl4cQac/AAAAPy8AAAAAAAAAAfABAAAkAAAAZFSxBPKy3z8QDTZeHEGnPwAAAD8vAAAAAAAAAAHxAQAAJAAAAGRUsQTyst8/EA02XhxBpz8AAAA/LwAAAAAAAAAB8gEAACQAAABkVLEE8rLfPxANNl4cQac/AAAAPy8AAAAAAAAAAfMBAAAkAAAAZFSxBPKy3z8QDTZeHEGnPwAAAD8+AAAAAAAAAAH0AQAAJAAAAGRUsQTyst8/EA02XhxBpz8AAAA/PgAAAAAAAAAB9QEAACQAAABkVLEE8rLfPxANNl4cQac/AAAAPz4AAAAAAAAAAfYBAAAkAAAAZFSxBPKy3z8QDTZeHEGnPwAAAD9OAAAAAAAAAAH3AQAAJAAAAGRUsQTyst8/EA02XhxBpz8AAAA/TgAAAAAAAAAB+AEAACQAAABkVLEE8rLfPxANNl4cQac/AAAAP04AAAAAAAAAAfkBAAAkAAAAZFSxBPKy3z8QDTZeHEGnPwAAAD9eAAAAAAAAAAH6AQAAJAAAAGRUsQTyst8/EA02XhxBpz8AAAA/XgAAAAAAAAAB+wEAACQAAABkVLEE8rLfPxANNl4cQac/AAAAP14AAAAAAAAAAfwBAAAkAAAAZFSxBPKy3z8QDTZeHEGnPwAAAD9tAAAAAAAAAAH9AQAAJAAAAGRUsQTyst8/EA02XhxBpz8AAAA/bQAAAAAAAAAB/gEAACQAAABkVLEE8rLfPxANNl4cQac/AAAAP20AAAAAAAAAAf8BAAAkAAAAZFSxBPKy3z8QDTZeHEGnPwAAAD99AAAAAAAAAAEAAgAAJAAAAGRUsQTyst8/EA02XhxBpz8AAAA/fQAAAAAAAAABAQIAACQAAABkVLEE8rLfPxANNl4cQac/AAAAP30AAAAAAAAAAQICAAAkAAAAZFSxBPKy3z8QDTZeHEGnPwAAAD+NAAAAAAAAAAEDAgAAJAAAAGRUsQTyst8/EA02XhxBpz8AAAA/jQAAAAAAAAABBAIAACQAAABkVLEE8rLfPxANNl4cQac/AAAAP40AAAAAAAAAAQUCAAAkAAAAZFSxBPKy3z8QDTZeHEGnPwAAAD+cAAAAAAAAAAEGAgAAJAAAAGRUsQTyst8/EA02XhxBpz8AAAA/nAAAAAAAAAABBwIAACQAAABkVLEE8rLfPxANNl4cQac/AAAAP5wAAAAAAAAAAQgCAAAkAAAAZFSxBPKy3z8QDTZeHEGnPwAAAD+sAAAAAAAAAAEJAgAAJAAAAKgNOmu+sN8/EA02XhxBpz8AAAA/rAAAAAAAAAABCgIAACQAAADsxsLRiq7fPxANNl4cQac/AAAAP6wAAAAAAAAAAQsCAAAkAAAA7MbC0Yqu3z8QDTZeHEGnPwAAAD+7AAAAAAAAAAEMAgAAJAAAADCASzhXrN8/EA02XhxBpz8AAAA/uwAAAAAAAAABDQIAACQAAAB4OdSeI6rfPxANNl4cQac/AAAAP7sAAAAAAAAAAQ4CAAAkAAAAvPJcBfCn3z8QDTZeHEGnPwAAAD+7AAAAAAAAAAEPAgAAJAAAAACs5Wu8pd8/EA02XhxBpz8AAAA/ywAAAAAAAAABEAIAACQAAAAArOVrvKXfPxANNl4cQac/AAAAP8sAAAAAAAAAARECAAAkAAAARGVu0oij3z/gA2W9tUunPwAAAD/LAAAAAAAAAAESAgAAJAAAAMzXf58hn98/oPHCe+hgpz8AAAA/2wAAAAAAAAABEwIAACQAAAAUkQgG7pzfP3Do8dqBa6c/AAAAP9sAAAAAAAAAARQCAAAkAAAAnAMa04aY3z9A1k+ZtICnPwAAAD/bAAAAAAAAAAEVAgAAJAAAACR2K6AflN8/IM1++E2Lpz8AAAA/6gAAAAAAAAABFgIAACQAAABoL7QG7JHfP9C63LaAoKc/AAAAP+oAAAAAAAAAARcCAAAkAAAA9KHF04SN3z+wsQsWGqunPwAAAD/qAAAAAAAAAAEYAgAAJAAAADhbTjpRi98/gKg6dbO1pz8AAAA/+gAAAAAAAAABGQIAACQAAAAIh+httoTfPyCNx5J/1ac/AAAAP/oAAAAAAAAAARoCAAAkAAAAkPn5Ok+A3z8gjceSf9WnPwAAAD/6AAAAAAAAAAEbAgAAJAAAAGAllG60ed8/sHFUsEv1pz8AAAA/CgEAAAAAAAABHAIAACQAAAAsUS6iGXPfP2BW4c0XFag/AAAAPwoBAAAAAAAAAR0CAAAkAAAAtMM/b7Ju3z/wOm7r4zSoPwAAAD8KAQAAAAAAAAEeAgAAJAAAAITv2aIXaN8/oCjMqRZKqD8AAAA/GQEAAAAAAAABHwIAACQAAACU1Pw8SV/fP0ANWcfiaag/AAAAPxkBAAAAAAAAASACAAAkAAAAZACXcK5Y3z/Q8eXkromoPwAAAD8pAQAAAAAAAAEhAgAAJAAAADAsMaQTUt8/MMTQwK2+qD8AAAA/KQEAAAAAAAABIgIAACQAAAAAWMvXeEvfP+CxLn/g06g/AAAAPzgBAAAAAAAAASMCAAAkAAAAFD3ucapC3z9gjer7Rf6oPwAAAD84AQAAAAAAAAEkAgAAJAAAACgiEQzcOd8/EHJ3GRIeqT8AAAA/OAEAAAAAAAABJQIAACQAAAD4Tas/QTPfP4BNM5Z3SKk/AAAAP0gBAAAAAAAAASYCAAAkAAAAwHlFc6Ys3z8AKe8S3XKpPwAAAD9IAQAAAAAAAAEnAgAAJAAAAJCl36YLJt8/oA18MKmSqT8AAAA/WAEAAAAAAAABKAIAACQAAACkigJBPR3fP8DWlWtB0qk/AAAAP1gBAAAAAAAAASkCAAAkAAAAuG8l224U3z/Qlt4FcxyqPwAAAD9nAQAAAAAAAAEqAgAAJAAAAMhUSHWgC98/UHKagthGqj8AAAA/ZwEAAAAAAAABKwIAACQAAADYOWsP0gLfP2Ay4xwKkao/AAAAP2cBAAAAAAAAASwCAAAkAAAA6B6OqQP63j+Q+/xXotCqPwAAAD9nAQAAAAAAAAEtAgAAJAAAAPwDsUM18d4/8M3nM6EFqz8AAAA/dwEAAAAAAAABLgIAACQAAAAM6dPdZujePyCXAW85Ras/AAAAP3cBAAAAAAAAAS8CAAAkAAAAJM72d5jf3j8wV0oJa4+rPwAAAD93AQAAAAAAAAEwAgAAJAAAADSzGRLK1t4/YCBkRAPPqz8AAAA/hwEAAAAAAAABMQIAACQAAABEmDys+83eP3DgrN40Gaw/AAAAP4cBAAAAAAAAATICAAAkAAAAWH1fRi3F3j+QoPV4ZmOsPwAAAD+HAQAAAAAAAAEzAgAAJAAAAGxiguBevN4/wGkPtP6irD8AAAA/lgEAAAAAAAABNAIAACQAAAA8jhwUxLXeP/AyKe+W4qw/AAAAP5YBAAAAAAAAATUCAAAkAAAATHM/rvWs3j8A83GJyCytPwAAAD+WAQAAAAAAAAE2AgAAJAAAAGBYYkgnpN4/MLyLxGBsrT8AAAA/pgEAAAAAAAABNwIAACQAAABwPYXiWJvePyBzA74rwa0/AAAAP6YBAAAAAAAAATgCAAAkAAAAQGkfFr6U3j9QPB35wwCuPwAAAD+mAQAAAAAAAAE5AgAAJAAAABCVuUkjjt4/gAU3NFxArj8AAAA/qgEAAAAAAAABOgIAACQAAADcwFN9iIfeP8DOUG/0f64/AAAAP6oBAAAAAAAAATsCAAAkAAAArOztsO2A3j/AjpkJJsquPwAAAD+qAQAAAAAAAAE8AgAAJAAAALzREEsfeN4/AFizRL4Jrz8AAAA/qgEAAAAAAAABPQIAACQAAADUtjPlUG/ePwAPKz6JXq8/AAAAP6oBAAAAAAAAAT4CAAAkAAAAnOLNGLZo3j9Q4RUaiJOvPwAAAD+6AQAAAAAAAAE/AgAAJAAAAChV3+VOZN4/gKovVSDTrz8AAAA/ugEAAAAAAAABQAIAACQAAAD4gHkZtF3eP9i5JEhcCbA/AAAAP8oBAAAAAAAAAUECAAAkAAAAxKwTTRlX3j+gB6fTp0OwPwAAAD/KAQAAAAAAAAFCAgAAJAAAAFAfJRqyUt4/OOwz8XNjsD8AAAA/ygEAAAAAAAABQwIAACQAAABgBEi040neP/g5tny/nbA/AAAAP9kBAAAAAAAAAUQCAAAkAAAA5HZZgXxF3j/gkAmpcc2wPwAAAD/ZAQAAAAAAAAFFAgAAJAAAAGzpak4VQd4/oN6LNL0HsT8AAAA/2QEAAAAAAAABRgIAACQAAAA4FQWCejreP3AsDsAIQrE/AAAAP+kBAAAAAAAAAUcCAAAkAAAAxIcWTxM23j9Yg2HsunGxPwAAAD/pAQAAAAAAAAFIAgAAJAAAAFD6JxysMd4/qFVMyLmmsT8AAAA/6QEAAAAAAAABSQIAACQAAACUs7CCeC/ePwAoN6S427E/AAAAP/kBAAAAAAAAAUoCAAAkAAAAlLOwgngv3j94A/MgHgayPwAAAD/5AQAAAAAAAAFLAgAAJAAAANhsOelELd4/0NXd/Bw7sj8AAAA/+QEAAAAAAAABTAIAACQAAAAgJsJPESveP0CxmXmCZbI/AAAAPwgCAAAAAAAAAU0CAAAkAAAAICbCTxEr3j/glSaXToWyPwAAAD8IAgAAAAAAAAFOAgAAJAAAACAmwk8RK94/UHHiE7Svsj8AAAA/CAIAAAAAAAABTwIAACQAAAAgJsJPESveP0jINUBm37I/AAAAPxgCAAAAAAAAAVACAAAkAAAAICbCTxEr3j+YmiAcZRSzPwAAAD8YAgAAAAAAAAFRAgAAJAAAACAmwk8RK94/mPpE6X05sz8AAAA/GAIAAAAAAAABUgIAACQAAAAgJsJPESveP/jML8V8brM/AAAAPxgCAAAAAAAAAVMCAAAkAAAA2Gw56UQt3j+wGrJQyKizPwAAAD8nAgAAAAAAAAFUAgAAJAAAAJSzsIJ4L94/wHrWHeHNsz8AAAA/JwIAAAAAAAABVQIAACQAAACUs7CCeC/eP6DRKUqT/bM/AAAAPycCAAAAAAAAAVYCAAAkAAAAUPonHKwx3j9oH6zV3je0PwAAAD83AgAAAAAAAAFXAgAAJAAAAAhBn7XfM94/WHb/AZFntD8AAAA/NwIAAAAAAAABWAIAACQAAADEhxZPEzbeP7BI6t2PnLQ/AAAAPzcCAAAAAAAAAVkCAAAkAAAAgM6N6EY43j8AG9W5jtG0PwAAAD9HAgAAAAAAAAFaAgAAJAAAAIDOjehGON4/WO2/lY0GtT8AAAA/RwIAAAAAAAABWwIAACQAAAA4FQWCejrePxg7QiHZQLU/AAAAP1YCAAAAAAAAAVwCAAAkAAAAtKLztOE+3j8AkpVNi3C1PwAAAD9WAgAAAAAAAAFdAgAAJAAAACgw4udIQ94/4OjoeT2gtT8AAAA/ZgIAAAAAAAABXgIAACQAAABgBEi040neP6g2awWJ2rU/AAAAP2YCAAAAAAAAAV8CAAAkAAAAUB8lGrJS3j+Yjb4xOwq2PwAAAD9mAgAAAAAAAAFgAgAAJAAAADg6AoCAW94/EGl6rqA0tj8AAAA/dgIAAAAAAAABYQIAACQAAAAoVd/lTmTeP2A7ZYqfabY/AAAAP3YCAAAAAAAAAWICAAAkAAAAFHC8Sx1t3j/YFiEHBZS2PwAAAD92AgAAAAAAAAFjAgAAJAAAALzREEsfeN4/wG10M7fDtj8AAAA/hQIAAAAAAAABZAIAACQAAADcwFN9iIfeP4C79r4C/rY/AAAAP4UCAAAAAAAAAWUCAAAkAAAAuPYNSSWZ3j/QjeGaATO3PwAAAD+FAgAAAAAAAAFmAgAAJAAAAExzP671rN4/mNtjJk1ttz8AAAA/lQIAAAAAAAABZwIAACQAAADk73ATxsDeP9ikfWHlrLc/AAAAP5UCAAAAAAAAAWgCAAAkAAAA8PmQq/3Y3j8Ibpecfey3PwAAAD+kAgAAAAAAAAFpAgAAJAAAALhKKN1o894/GC7gNq82uD8AAAA/pAIAAAAAAAABagIAACQAAACEm78O1A3fP7hykSGUe7g/AAAAP7QCAAAAAAAAAWsCAAAkAAAAfMC8DNou3z/IMtq7xcW4PwAAAD+0AgAAAAAAAAFsAgAAJAAAAHTluQrgT98/+Pvz9l0FuT8AAAA/tAIAAAAAAAABbQIAACQAAAAsUS6iGXPfP6BApeFCSrk/AAAAP8QCAAAAAAAAAW4CAAAkAAAAnAMa04aY3z9AhVbMJ4+5PwAAAD/EAgAAAAAAAAFvAgAAJAAAAAy2BQT0vd8/6MkHtwzUuT8AAAA/xAIAAAAAAAABcAIAACQAAAA8r2jOlOXfP4gOuaHxGLo/AAAAP9MCAAAAAAAAAXECAAAkAAAAeo3uMmcE4D8oU2qM1l26PwAAAD/TAgAAAAAAAAFyAgAAJAAAALJmZMsdF+A/EKq9uIiNuj8AAAA/4wIAAAAAAAABcwIAACQAAAAEKg3KIS3gP2h8qJSHwro/AAAAP+MCAAAAAAAAAXQCAAAkAAAAVu21yCVD4D/ATpNwhve6PwAAAD/jAgAAAAAAAAF1AgAAJAAAAARUGpRDWuA/ECF+TIUsuz8AAAA/8wIAAAAAAAABdgIAACQAAABWF8OSR3DgP2jzaCiEYbs/AAAAP/MCAAAAAAAAAXcCAAAkAAAABn4nXmWH4D9QSrxUNpG7PwAAAD8CAwAAAAAAAAF4AgAAJAAAAFhB0FxpneA/OKEPgejAuz8AAAA/AgMAAAAAAAABeQIAACQAAABkS/D0oLXgP7B8y/1N67s/AAAAPwIDAAAAAAAAAXoCAAAkAAAAFLJUwL7M4D+Q0x4qABu8PwAAAD8SAwAAAAAAAAF7AgAAJAAAAH5fMCUQ5uA/qDND9xhAvD8AAAA/EgMAAAAAAAABfAIAACQAAABIsMdWewDhP4iKliPLb7w/AAAAPyEDAAAAAAAAAX0CAAAkAAAADgFfiOYa4T+Q6rrw45S8PwAAAD8hAwAAAAAAAAF+AgAAJAAAAHquOu03NOE/CMZ2bUm/vD8AAAA/IQMAAAAAAAABfwIAACQAAADkWxZSiU3hP6CqA4sV37w/AAAAPzEDAAAAAAAAAYACAAAkAAAA9GU26sBl4T/IE/n4lPm8PwAAAD8xAwAAAAAAAAGBAgAAJAAAAF4TEk8Sf+E/aPiFFmEZvT8AAAA/QQMAAAAAAAABggIAACQAAAA8TtzmypzhP5Bhe4TgM70/AAAAP0EDAAAAAAAAAYMCAAAkAAAAxOXqsWm54T9IT9lCE0m9PwAAAD9BAwAAAAAAAAGEAgAAJAAAAKQgtUki1+E/CD03AUZevT8AAAA/UAMAAAAAAAABhQIAACQAAADKFAhIp/LhP1Cv/Q8sbr0/AAAAP1ADAAAAAAAAAYYCAAAkAAAAkGWfeRIN4j8wpixvxXi9PwAAAD9gAwAAAAAAAAGHAgAAJAAAALpZ8neXKOI/EJ1bzl6DvT8AAAA/YAMAAAAAAAABiAIAACQAAACAqompAkPiP1gPIt1Ek70/AAAAP3ADAAAAAAAAAYkCAAAkAAAA6ldlDlRc4j/IirmMkZi9PwAAAD9wAwAAAAAAAAGKAgAAJAAAALSo/D+/duI/yIq5jJGYvT8AAAA/cAMAAAAAAAABiwIAACQAAADcnE8+RJLiP1gPIt1Ek70/AAAAP38DAAAAAAAAAYwCAAAkAAAAou3mb6+s4j8QnVvOXoO9PwAAAD9/AwAAAAAAAAGNAgAAJAAAAFJUSzvNw+I/EJ1bzl6DvT8AAAA/fwMAAAAAAAABjgIAACQAAABgXmvTBNziPxCdW85eg70/AAAAP48DAAAAAAAAAY8CAAAkAAAAyAtHOFb14j/IKpW/eHO9PwAAAD+PAwAAAAAAAAGQAgAAJAAAABrP7zZaC+M/cLjOsJJjvT8AAAA/jwMAAAAAAAABkQIAACQAAACGfMubqyTjPyhGCKKsU70/AAAAP54DAAAAAAAAAZICAAAkAAAANuMvZ8k74z9wWKrjeT69PwAAAD+eAwAAAAAAAAGTAgAAJAAAAETtT/8AVOM/kGF7hOAzvT8AAAA/ngMAAAAAAAABlAIAACQAAADyU7TKHmvjP2j4hRZhGb0/AAAAP64DAAAAAAAAAZUCAAAkAAAAnroYljyC4z+oCihYLgS9PwAAAD+uAwAAAAAAAAGWAgAAJAAAAPR9wZRAmOM/ECabOmLkvD8AAAA/rgMAAAAAAAABlwIAACQAAADona7GKq3jP3hBDh2WxLw/AAAAP8wDAAAAAAAAAZgCAAAkAAAA2r2b+BTC4z9Q2BivFqq8PwAAAD/MAwAAAAAAAAGZAgAAJAAAAM7diCr/1uM/SHj04f2EvD8AAAA/zAMAAAAAAAABmgIAACQAAAAIt/7CtenjP0AY0BTlX7w/AAAAP8wDAAAAAAAAAZsCAAAkAAAAQpB0W2z84z+AKnJWskq8PwAAAD/bAwAAAAAAAAGcAgAAJAAAANgMpsA8EOQ/IFiHerMVvD8AAAA/2wMAAAAAAAABnQIAACQAAABsidclDSTkP0ABNE4B5rs/AAAAP9sDAAAAAAAAAZ4CAAAkAAAASL+R8ak15D/oLklyArG7PwAAAD/rAwAAAAAAAAGfAgAAJAAAACT1S71GR+Q/cFON9ZyGuz8AAAA/6wMAAAAAAAABoAIAACQAAACih0q8yVfkP6gFC2pRTLs/AAAAP+sDAAAAAAAAAaECAAAkAAAAvnaN7jJn5D9gMyCOUhe7PwAAAD/7AwAAAAAAAAGiAgAAJAAAAN5l0CCcduQ/AGE1slPiuj8AAAA/+wMAAAAAAAABowIAACQAAAD+VBNTBYbkPyAK4oWhsro/AAAAP/sDAAAAAAAAAaQCAAAkAAAAAlojHyGS5D8Qqr24iI26PwAAAD8KBAAAAAAAAAGlAgAAJAAAAK67dx4jneQ/AEqZ629ouj8AAAA/CgQAAAAAAAABpgIAACQAAAC2wIfqPqnkP5Bu3W4KPro/AAAAPxoEAAAAAAAAAacCAAAkAAAAAn8gHSez5D+IDrmh8Ri6PwAAAD8aBAAAAAAAAAGoAgAAJAAAAKrgdBwpvuQ/oLdldT/puT8AAAA/GgQAAAAAAAABqQIAACQAAAD2ng1PEcjkP+Bp4+nzrrk/AAAAPykEAAAAAAAAAaoCAAAkAAAA4LnqtN/Q5D+Ql/gN9Xm5PwAAAD8pBAAAAAAAAAGrAgAAJAAAAHAxDE6U2OQ/iDfUQNxUuT8AAAA/OQQAAAAAAAABrAIAACQAAAAAqS3nSODkP5jggBQqJbk/AAAAPzkEAAAAAAAAAa0CAAAkAAAA7sMKTRfp5D+oiS3od/W4PwAAAD85BAAAAAAAAAGuAgAAJAAAAH47LObL8OQ/yDLau8XFuD8AAAA/SQQAAAAAAAABrwIAACQAAACwD5KyZvfkP1BXHj9gm7g/AAAAP0kEAAAAAAAAAbACAAAkAAAA4uP3fgH+5D9wAMsSrmu4PwAAAD9YBAAAAAAAAAGxAgAAJAAAALgUon6CA+U/8CQPlkhBuD8AAAA/WAQAAAAAAAABsgIAACQAAACMRUx+AwnlP4BJUxnjFrg/AAAAP2gEAAAAAAAAAbMCAAAkAAAAYHb2fYQO5T8wd2g95OG3PwAAAD9oBAAAAAAAAAG0AgAAJAAAADanoH0FFOU/QCAVETKytz8AAAA/aAQAAAAAAAABtQIAACQAAACsNI+wbBjlP1DJweR/grc/AAAAP3gEAAAAAAAAAbYCAAAkAAAAfmU5sO0d5T8gAKip50K3PwAAAD94BAAAAAAAAAG3AgAAJAAAAFaW469uI+U/8DaObk8Dtz8AAAA/hwQAAAAAAAABuAIAACQAAADMI9Li1SflP+B2RdQdubY/AAAAP4cEAAAAAAAAAbkCAAAkAAAAQLHAFT0s5T8gKcNI0n62PwAAAD+HBAAAAAAAAAG6AgAAJAAAALo+r0ikMOU/eOQRXu05tj8AAAA/hwQAAAAAAAABuwIAACQAAAAwzJ17CzXlP7iWj9Kh/7U/AAAAP5cEAAAAAAAAAbwCAAAkAAAASLbQ4Vg45T/oSA1HVsW1PwAAAD+XBAAAAAAAAAG9AgAAJAAAAMBDvxTAPOU/2IjErCR7tT8AAAA/pgQAAAAAAAABvgIAACQAAADYLfJ6DUDlPzhEE8I/NrU/AAAAP6YEAAAAAAAAAb8CAAAkAAAAULvgrXRE5T949pA29Pu0PwAAAD+mBAAAAAAAAAHAAgAAJAAAAAwCWEeoRuU/2LHfSw+3tD8AAAA/pgQAAAAAAAABwQIAACQAAADESM/g20jlPzhtLmEqcrQ/AAAAP7YEAAAAAAAAAcICAAAkAAAAgI9Geg9L5T9oH6zV3je0PwAAAD+2BAAAAAAAAAHDAgAAJAAAADzWvRNDTeU/UF9jO63tsz8AAAA/tgQAAAAAAAABxAIAACQAAACYeXngXE7lP2io60HimLM/AAAAP8YEAAAAAAAAAcUCAAAkAAAA9Bw1rXZP5T/IYzpX/VOzPwAAAD/GBAAAAAAAAAHGAgAAJAAAAFTA8HmQUOU/mJogHGUUsz8AAAA/xgQAAAAAAAABxwIAACQAAABUwPB5kFDlP4Da14EzyrI/AAAAP9UEAAAAAAAAAcgCAAAkAAAAVMDweZBQ5T/glSaXToWyPwAAAD/VBAAAAAAAAAHJAgAAJAAAAFTA8HmQUOU/OFF1rGlAsj8AAAA/1QQAAAAAAAABygIAACQAAAD0HDWtdk/lP7gVlWLr8LE/AAAAP+UEAAAAAAAAAcsCAAAkAAAAPNa9E0NN5T/QXh1pIJyxPwAAAD/lBAAAAAAAAAHMAgAAJAAAAICPRnoPS+U/UCM9H6JMsT8AAAA/5QQAAAAAAAABzQIAACQAAADESM/g20jlP+jwLXaK8rA/AAAAP/UEAAAAAAAAAc4CAAAkAAAAULvgrXRE5T+Ivh7NcpiwPwAAAD/1BAAAAAAAAAHPAgAAJAAAADTRrUcnQeU/oAen06dDsD8AAAA/9QQAAAAAAAAB0AIAACQAAADAQ78UwDzlP4CqL1Ug068/AAAAPwQFAAAAAAAAAdECAAAkAAAASLbQ4Vg45T+QPEBiiimvPwAAAD8EBQAAAAAAAAHSAgAAJAAAAHKFJuLXMuU/wM5Qb/R/rj8AAAA/BAUAAAAAAAAB0wIAACQAAACeVHziVi3lP+BgYXxe1q0/AAAAPxQFAAAAAAAAAdQCAAAkAAAADt1aSaIl5T9QBRTLlRetPwAAAD8UBQAAAAAAAAHVAgAAJAAAAN4I9XwHH+U/kKD1eGZjrD8AAAA/FAUAAAAAAAAB1gIAACQAAACsNI+wbBjlP5AyBobQuas/AAAAPyMFAAAAAAAAAdcCAAAkAAAAHL1tF7gQ5T+gu0Xy0xqrPwAAAD8jBQAAAAAAAAHYAgAAJAAAAOroB0sdCuU/YDLjHAqRqj8AAAA/IwUAAAAAAAAB2QIAACQAAABWceaxaALlP0CyUeim/Kk/AAAAPzMFAAAAAAAAAdoCAAAkAAAADrNNf4D45D8AKe8S3XKpPwAAAD8zBQAAAAAAAAHbAgAAJAAAAGRR+X9+7eQ/MMTQwK2+qD8AAAA/QwUAAAAAAAAB3AIAACQAAABeTOmzYuHkP5Bogw/l/6c/AAAAP0MFAAAAAAAAAd0CAAAkAAAAnABiThPT5D+g8cJ76GCnPwAAAD9SBQAAAAAAAAHeAgAAJAAAAHwRHxyqw+Q/0IPTiFK3pj8AAAA/UgUAAAAAAAAB3wIAACQAAAC8xZe2WrXkPxAftTYjA6Y/AAAAP1IFAAAAAAAAAeACAAAkAAAAnNZUhPGl5D8QscVDjVmlPwAAAD9iBQAAAAAAAAHhAgAAJAAAAAJaIx8hkuQ/YEyn8V2lpD8AAAA/YgUAAAAAAAAB4gIAACQAAAAqJGlThIDkP/D5KuH726M/AAAAP2IFAAAAAAAAAeMCAAAkAAAA9Erzus1t5D8Ag2pN/zyjPwAAAD9yBQAAAAAAAAHkAgAAJAAAALpxfSIXW+Q/4AuquQKeoj8AAAA/cgUAAAAAAAAB5QIAACQAAACCmAeKYEjkPwCeusZs9KE/AAAAP4EFAAAAAAAAAeYCAAAkAAAA6hvWJJA05D9QOZx0PUChPwAAAD+BBQAAAAAAAAHnAgAAJAAAAFafpL+/IOQ/YMusgaeWoD8AAAA/gQUAAAAAAAAB6AIAACQAAAC8InNa7wzkPyC7eh0j2p8/AAAAP5EFAAAAAAAAAekCAAAkAAAAhkn9wTj64z8Azfn1KZyePwAAAD+RBQAAAAAAAAHqAgAAJAAAAHg/3SkB4uM/YLo0S5aInT8AAAA/oAUAAAAAAAAB6wIAACQAAADI2Hhe48rjP4DMsyOdSpw/AAAAP6AFAAAAAAAAAewCAAAkAAAAGHIUk8Wz4z8Auu54CTebPwAAAD+gBQAAAAAAAAHtAgAAJAAAAMiua5TBneM/4ILlSttNmj8AAAA/sAUAAAAAAAAB7gIAACQAAAB268KVvYfjP2BwIKBHOpk/AAAAP7AFAAAAAAAAAe8CAAAkAAAAJCgal7lx4z/AFNPufnuYPwAAAD/ABQAAAAAAAAHwAgAAJAAAADIILWXPXOM/oN3JwFCSlz8AAAA/wAUAAAAAAAAB8QIAACQAAAA+6D8z5UfjP2CUHlFVvpY/AAAAP88FAAAAAAAAAfICAAAkAAAAMN4fm60v4z9gJi9evxSWPwAAAD/PBQAAAAAAAAHzAgAAJAAAACLU/wJ2F+M/4MrhrPZVlT8AAAA/zwUAAAAAAAAB9AIAACQAAAAUyt9qPv/iP2BvlPstl5Q/AAAAP98FAAAAAAAAAfUCAAAkAAAABsC/0gbn4j9gAaUImO2TPwAAAD/fBQAAAAAAAAH2AgAAJAAAAPq1nzrPzuI/oJO1FQJEkz8AAAA/7wUAAAAAAAAB9wIAACQAAACQCMTVfbXiP0ATJOGer5I/AAAAP+8FAAAAAAAAAfgCAAAkAAAAQEUb13mf4j/ggPBqbjCSPwAAAD/vBQAAAAAAAAH5AgAAJAAAAJDetgtciOI/gO689D2xkT8AAAA//gUAAAAAAAAB+gIAACQAAAA+Gw4NWHLiP+BJ5zxAR5E/AAAAP/4FAAAAAAAAAfsCAAAkAAAA0m0yqAZZ4j9gt7PGD8iQPwAAAD8OBgAAAAAAAAH8AgAAJAAAACIHztzoQeI/wBLeDhJekD8AAAA/DgYAAAAAAAAB/QIAACQAAADSQyXe5CviP+BbZhVHCZA/AAAAPx0GAAAAAAAAAf4CAAAkAAAAgIB83+AV4j+AbiG7kj6PPwAAAD8dBgAAAAAAAAH/AgAAJAAAAIpgj632AOI/ANztRGK/jj8AAAA/HQYAAAAAAAABAAMAACQAAAD0411IJu3hP0Bu/lHMFY4/AAAAPy0GAAAAAAAAAQEDAAAkAAAAYGcs41XZ4T8A3Mrbm5aNPwAAAD8tBgAAAAAAAAECAwAAJAAAAIQxche5x+E/QAAPXzZsjT8AAAA/PQYAAAAAAAABAwMAACQAAAAIn3MYNrfhP8AkU+LQQY0/AAAAPz0GAAAAAAAAAQQDAAAkAAAAiAx1GbOm4T8AbtvoBe2MPwAAAD89BgAAAAAAAAEFAwAAJAAAAK7Wuk0WleE/AG7b6AXtjD8AAAA/TAYAAAAAAAABBgMAACQAAACO53cbrYXhP8Dbp3LVbYw/AAAAP0wGAAAAAAAAAQcDAAAkAAAAElV5HCp14T/A26dy1W2MPwAAAD9MBgAAAAAAAAEIAwAAJAAAAFIJ8rbaZuE/wNunctVtjD8AAAA/XAYAAAAAAAABCQMAACQAAAAyGq+EcVfhP8Dbp3LVbYw/AAAAP1wGAAAAAAAAAQoDAAAkAAAAbM4nHyJJ4T/A26dy1W2MPwAAAD9cBgAAAAAAAAELAwAAJAAAAE7f5Oy4OeE/wNunctVtjD8AAAA/bAYAAAAAAAABDAMAACQAAAAu8KG6TyrhP8Dbp3LVbYw/AAAAP2wGAAAAAAAAAQ0DAAAkAAAAbqQaVQAc4T/A26dy1W2MPwAAAD9sBgAAAAAAAAEOAwAAJAAAAKxYk++wDeE/wNunctVtjD8AAAA/bAYAAAAAAAABDwMAACQAAACMaVC9R/7gP8Dbp3LVbYw/AAAAP3sGAAAAAAAAARADAAAkAAAAyB3JV/jv4D/A26dy1W2MPwAAAD97BgAAAAAAAAERAwAAJAAAAGZ1/b7C4uA/wNunctVtjD8AAAA/ewYAAAAAAAABEgMAACQAAABGhrqMWdPgP8Dbp3LVbYw/AAAAP4sGAAAAAAAAARMDAAAkAAAAhDozJwrF4D/A26dy1W2MPwAAAD+LBgAAAAAAAAEUAwAAJAAAACCSZ47Ut+A/wNunctVtjD8AAAA/iwYAAAAAAAABFQMAACQAAAC86Zv1nqrgP8Dbp3LVbYw/AAAAP5oGAAAAAAAAARYDAAAkAAAAtuSLKYOe4D8AAOz1b0OMPwAAAD+aBgAAAAAAAAEXAwAAJAAAAK7fe11nkuA/AADs9W9DjD8AAAA/qgYAAAAAAAABGAMAACQAAABIN7DEMYXgPwAA7PVvQ4w/AAAAP6oGAAAAAAAAARkDAAAkAAAAiOsoX+J24D/A26dy1W2MPwAAAD+qBgAAAAAAAAEaAwAAJAAAACRDXcasaeA/AG7b6AXtjD8AAAA/ugYAAAAAAAABGwMAACQAAADAmpEtd1zgPwBu2+gF7Yw/AAAAP7oGAAAAAAAAARwDAAAkAAAAupWBYVtQ4D/AJFPi0EGNPwAAAD+6BgAAAAAAAAEdAwAAJAAAALSQcZU/ROA/QAAPXzZsjT8AAAA/yQYAAAAAAAABHgMAACQAAAAILx2WPTngPwDcytublo0/AAAAP8kGAAAAAAAAAR8DAAAkAAAApIZR/Qcs4D/AkkLVZuuNPwAAAD/JBgAAAAAAAAEgAwAAJAAAAPwk/f0FIeA/QG7+UcwVjj8AAAA/yQYAAAAAAAABIQMAACQAAAD2H+0x6hTgPwAldkuXao4/AAAAP9kGAAAAAAAAASIDAAAkAAAAqmFU/wEL4D8A3O1EYr+OPwAAAD/ZBgAAAAAAAAEjAwAAJAAAAAIAAAAAAOA/ANztRGK/jj8AAAA/2QYAAAAAAAABJAMAACQAAABwg86aL+zfPwCTZT4tFI8/AAAAP+kGAAAAAAAAASUDAAAkAAAA3AadNV/Y3z8AAVUxw72PPwAAAD/pBgAAAAAAAAEmAwAAJAAAAESKa9COxN8/AAFVMcO9jz8AAAA/6QYAAAAAAAABJwMAACQAAACoDTprvrDfP+BbZhVHCZA/AAAAP/gGAAAAAAAAASgDAAAkAAAAFJEIBu6c3z8AJYBQ30iQPwAAAD/4BgAAAAAAAAEpAwAAJAAAADhbTjpRi98/oAA8zURzkD8AAAA/+AYAAAAAAAABKgMAACQAAACk3hzVgHffP2C3s8YPyJA/AAAAPwgHAAAAAAAAASsDAAAkAAAAUBt01nxh3z+ggM0BqAeRPwAAAD8IBwAAAAAAAAEsAwAAJAAAALyeQnGsTd8/4EnnPEBHkT8AAAA/CAcAAAAAAAABLQMAACQAAAAoIhEM3DnfP4DuvPQ9sZE/AAAAPxcHAAAAAAAAAS4DAAAkAAAATOxWQD8o3z+gt9Yv1vCRPwAAAD8XBwAAAAAAAAEvAwAAJAAAAHS2nHSiFt8/YFys59Nakj8AAAA/FwcAAAAAAAABMAMAACQAAACYgOKoBQXfP6AlxiJsmpI/AAAAPycHAAAAAAAAATEDAAAkAAAAuEoo3Wjz3j9gypvaaQSTPwAAAD8nBwAAAAAAAAEyAwAAJAAAAJhb5ar/494/4KVXV88ukz8AAAA/JwcAAAAAAAABMwMAACQAAAA0sxkSytbeP0CBE9Q0WZM/AAAAPzcHAAAAAAAAATQDAAAkAAAAFMTW32DH3j+ASi0PzZiTPwAAAD83BwAAAAAAAAE1AwAAJAAAAPTUk633t94/QO8Cx8oClD8AAAA/NwcAAAAAAAABNgMAACQAAAAcn9nhWqbeP8CT2H7IbJQ/AAAAP0YHAAAAAAAAATcDAAAkAAAAQGkfFr6U3j/gE2qzKwGVPwAAAD9GBwAAAAAAAAE4AwAAJAAAACB63ONUhd4/AJT7546VlT8AAAA/RgcAAAAAAAABOQMAACQAAAAEi5mx63XePwAC69okP5Y/AAAAP1YHAAAAAAAAAToDAAAkAAAA5JtWf4Jm3j+ApsCSIqmWPwAAAD9WBwAAAAAAAAE7AwAAJAAAAMSsE00ZV94/4Dj0CFMolz8AAAA/VgcAAAAAAAABPAMAACQAAABgBEi040neP6DdycBQkpc/AAAAP1YHAAAAAAAAAT0DAAAkAAAAOBUFgno63j8AcP02gRGYPwAAAD9mBwAAAAAAAAE+AwAAJAAAAJSzsIJ4L94/YAIxrbGQmD8AAAA/ZgcAAAAAAAABPwMAACQAAAAwC+XpQiLePyCnBmWv+pg/AAAAP2YHAAAAAAAAAUADAAAkAAAAzGIZUQ0V3j8ATNwcrWSZPwAAAD91BwAAAAAAAAFBAwAAJAAAACQBxVELCt4/YN4Pk93jmT8AAAA/dQcAAAAAAAABQgMAACQAAAB8n3BSCf/dP+CC5UrbTZo/AAAAP3UHAAAAAAAAAUMDAAAkAAAA0D0cUwf03T/gOV1EpqKaPwAAAD+FBwAAAAAAAAFEAwAAJAAAACjcx1MF6d0/4PDUPXH3mj8AAAA/hQcAAAAAAAABRQMAACQAAAA8wertNuDdP8CnTDc8TJs/AAAAP4UHAAAAAAAAAUYDAAAkAAAAlF+W7jTV3T8AcWZy1IubPwAAAD+UBwAAAAAAAAFHAwAAJAAAAKhEuYhmzN0/wCfea5/gmz8AAAA/lAcAAAAAAAABSAMAACQAAAC4KdwimMPdP4DMsyOdSpw/AAAAP5QHAAAAAAAAAUkDAAAkAAAAiFV2Vv283T/gp2+gAnWcPwAAAD+kBwAAAAAAAAFKAwAAJAAAAFSBEIpitt0/QHGJ25q0nD8AAAA/pAcAAAAAAAABSwMAACQAAAAkraq9x6/dPwAoAdVlCZ0/AAAAP6QHAAAAAAAAAUwDAAAkAAAA9NhE8Syp3T+gA71RyzOdPwAAAD+0BwAAAAAAAAFNAwAAJAAAAAS+Z4teoN0/YLo0S5aInT8AAAA/tAcAAAAAAAABTgMAACQAAADU6QG/w5ndPwCW8Mf7sp0/AAAAP7QHAAAAAAAAAU8DAAAkAAAAoBWc8iiT3T8gXwoDlPKdPwAAAD/DBwAAAAAAAAFQAwAAJAAAACyIrb/Bjt0/gDrGf/kcnj8AAAA/wwcAAAAAAAABUQMAACQAAAD0s0fzJojdP4DxPXnEcZ4/AAAAP8MHAAAAAAAAAVIDAAAkAAAAfCZZwL+D3T8Azfn1KZyePwAAAD/TBwAAAAAAAAFTAwAAJAAAAEhS8/Mkfd0/QJYTMcLbnj8AAAA/0wcAAAAAAAABVAMAACQAAADUxATBvXjdP+CDce/08J4/AAAAP9MHAAAAAAAAAVUDAAAkAAAAXDcWjlZ03T8ATYsqjTCfPwAAAD/WBwAAAAAAAAFWAwAAJAAAACxjsMG7bd0/wChHp/Janz8AAAA/1gcAAAAAAAABVwMAACQAAAC01cGOVGndP4AWpWUlcJ8/AAAAP9YHAAAAAAAAAVgDAAAkAAAAgAFcwrli3T8gBAMkWIWfPwAAAD/WBwAAAAAAAAFZAwAAJAAAAAx0bY9SXt0/gM0cX/DEnz8AAAA/5QcAAAAAAAABWgMAACQAAACU5n5c61ndP1BLG01EAqA/AAAAP+UHAAAAAAAAAVsDAAAkAAAAYBIZkFBT3T/wL6hqECKgPwAAAD/lBwAAAAAAAAFcAwAAJAAAADA+s8O1TN0/oB0GKUM3oD8AAAA/9QcAAAAAAAABXQMAACQAAAAwPrPDtUzdP6AdBilDN6A/AAAAP/UHAAAAAAAAAV4DAAAkAAAAMD6zw7VM3T+gHQYpQzegPwAAAD/1BwAAAAAAAAFfAwAAJAAAADA+s8O1TN0/oB0GKUM3oD8AAAA/9QcAAAAAAAAL</ink>
</athena>
</file>

<file path=customXml/item21.xml><?xml version="1.0" encoding="utf-8"?>
<athena xmlns="http://schemas.microsoft.com/edu/athena" version="0.1.3396.0">
  <media streamable="true" recordStart="0" recordEnd="19102" recordLength="19136" audioOnly="true" start="0" end="19102" audioFormat="{00001610-0000-0010-8000-00AA00389B71}" audioRate="44100" muted="false" volume="0.8" fadeIn="0" fadeOut="0" videoFormat="{34363248-0000-0010-8000-00AA00389B71}" videoRate="15" videoWidth="256" videoHeight="256"/>
</athena>
</file>

<file path=customXml/item22.xml><?xml version="1.0" encoding="utf-8"?>
<athena xmlns="http://schemas.microsoft.com/edu/athena" version="0.1.3396.0">
  <timings duration="19102"/>
</athena>
</file>

<file path=customXml/item23.xml><?xml version="1.0" encoding="utf-8"?>
<athena xmlns="http://schemas.microsoft.com/edu/athena" version="0.1.3396.0">
  <media streamable="true" recordStart="0" recordEnd="54389" recordLength="54466" audioOnly="true" start="0" end="54389" audioFormat="{00001610-0000-0010-8000-00AA00389B71}" audioRate="44100" muted="false" volume="0.8" fadeIn="0" fadeOut="0" videoFormat="{34363248-0000-0010-8000-00AA00389B71}" videoRate="15" videoWidth="256" videoHeight="256"/>
</athena>
</file>

<file path=customXml/item24.xml><?xml version="1.0" encoding="utf-8"?>
<athena xmlns="http://schemas.microsoft.com/edu/athena" version="0.1.3396.0">
  <timings duration="54389"/>
</athena>
</file>

<file path=customXml/item25.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MAAAAJAAAABwMAAAAAAQAAAAQAAAAECUlua0F0b21WMQIAAAAJBAAAAAkFAAAACQYAAAAKBQQAAAALUGVuU3Ryb2tlVjEEAAAACkF0dHJpYnV0ZXMFVHJhY2UJU3RhcnRUaW1lBFR5cGUEBAAED1BlbkF0dHJpYnV0ZXNWMQIAAAAKSW5rVHJhY2VWMQIAAAAQDEFjdGlvblR5cGVWMQIAAAACAAAACQcAAAAJCAAAAO9DAAAAAAAABff///8MQWN0aW9uVHlwZVYxAQAAAAd2YWx1ZV9fAAgCAAAAAAAAAAEFAAAABAAAAAkKAAAACQsAAACORgAAAAAAAAH0////9////wAAAAAFBgAAAA1DbGVhckNhbnZhc1YxAgAAAAlTdGFydFRpbWUEVHlwZQAEEAxBY3Rpb25UeXBlVjECAAAAAgAAAHXUAAAAAAAAAfP////3////AAAAAAUHAAAAD1BlbkF0dHJpYnV0ZXNWMQoAAAAHX2NvbG9yQQdfY29sb3JSB19jb2xvckcHX2NvbG9yQgpGaXRUb0N1cnZlBkhlaWdodA5JZ25vcmVQcmVzc3VyZQ1Jc0hpZ2hsaWdodGVyBVNoYXBlBVdpZHRoAAAAAAAAAAAEAAICAgIBBgEBDEJydXNoU2hhcGVWMQIAAAAGAgAAAP//AAAAAAAAAAAAIkAAAAXy////DEJydXNoU2hhcGVWMQEAAAAHdmFsdWVfXwAIAgAAAAEAAAAAAAAAAAAiQAUIAAAACklua1RyYWNlVjEDAAAADUxpc3RgMStfaXRlbXMMTGlzdGAxK19zaXplD0xpc3RgMStfdmVyc2lvbgQAABhTaGFyZWQuSW5raW5nLklua1BvaW50W10CAAAACAgCAAAACQ8AAABKAAAASgAAAAEKAAAABwAAAP//AAAAAAAAAAAAIkAAAAHw////8v///wEAAAAAAAAAAAAiQAELAAAACAAAAAkRAAAAJQAAACUAAAAHDwAAAAABAAAAgAAAAAQKSW5rUG9pbnRWMQI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DTYHEQAAAAABAAAAQAAAAAQKSW5rUG9pbnRWMQIAAAAJXAAAAAldAAAACV4AAAAJXwAAAAlgAAAACWEAAAAJYgAAAAljAAAACWQAAAAJZQAAAAlmAAAACWcAAAAJaAAAAAlpAAAACWoAAAAJawAAAAlsAAAACW0AAAAJbgAAAAlvAAAACXAAAAAJcQAAAAlyAAAACXMAAAAJdAAAAAl1AAAACXYAAAAJdwAAAAl4AAAACXkAAAAJegAAAAl7AAAACXwAAAAJfQAAAAl+AAAACX8AAAAJgAAAAA0bBRIAAAAKSW5rUG9pbnRWMQQAAAABWAFZDlByZXNzdXJlRmFjdG9yCVRpbWVTdGFtcAAAAAAGBgsQAgAAAIBoEtnOpb8/wJYqWru/0j8AAAA/AAAAAAAAAAABEwAAABIAAACAaBLZzqW/P8CWKlq7v9I/AAAAPw8AAAAAAAAAARQAAAASAAAAgGgS2c6lvz/Alipau7/SPwAAAD8PAAAAAAAAAAEVAAAAEgAAAIBoEtnOpb8/wJYqWru/0j8AAAA/DwAAAAAAAAABFgAAABIAAACAaBLZzqW/P8CWKlq7v9I/AAAAPx8AAAAAAAAAARcAAAASAAAAgGgS2c6lvz/Alipau7/SPwAAAD8fAAAAAAAAAAEYAAAAEgAAAIBoEtnOpb8/wJYqWru/0j8AAAA/HwAAAAAAAAABGQAAABIAAADApEFWeoO/P8CWKlq7v9I/AAAAPx8AAAAAAAAAARoAAAASAAAAwOBw0yVhvz/Alipau7/SPwAAAD8vAAAAAAAAAAEbAAAAEgAAAEBZz818HL8/wJYqWru/0j8AAAA/LwAAAAAAAAABHAAAABIAAACAlf5KKPq+P8CWKlq7v9I/AAAAPy8AAAAAAAAAAR0AAAASAAAAgJX+Sij6vj/Alipau7/SPwAAAD8+AAAAAAAAAAEeAAAAEgAAAMDRLcjT174/wJYqWru/0j8AAAA/PgAAAAAAAAABHwAAABIAAADADV1Ff7W+P8CWKlq7v9I/AAAAPz4AAAAAAAAAASAAAAASAAAAAEqMwiqTvj/Alipau7/SPwAAAD8+AAAAAAAAAAEhAAAAEgAAAECGuz/WcL4/wJYqWru/0j8AAAA/TgAAAAAAAAABIgAAABIAAACAwuq8gU6+P8CWKlq7v9I/AAAAP04AAAAAAAAAASMAAAASAAAAgDpJt9gJvj/Alipau7/SPwAAAD9OAAAAAAAAAAEkAAAAEgAAAIB2eDSE570/wJYqWru/0j8AAAA/XgAAAAAAAAABJQAAABIAAAAA79Yu26K9P8CWKlq7v9I/AAAAP14AAAAAAAAAASYAAAASAAAAQGc1KTJevT/Alipau7/SPwAAAD9eAAAAAAAAAAEnAAAAEgAAAMAbw6A097w/YHqPZhHj0j8AAAA/bQAAAAAAAAABKAAAABIAAACA0FAYN5C8P0DswWy89NI/AAAAP20AAAAAAAAAASkAAAASAAAAAIXejzkpvD8gXvRyZwbTPwAAAD9tAAAAAAAAAAEqAAAAEgAAAMB1m4Tnn7s/AEJZf70p0z8AAAA/fQAAAAAAAAABKwAAABIAAACAZlh5lRa7P8AlvosTTdM/AAAAP30AAAAAAAAAASwAAAASAAAAQJNE6+5quj9gCSOYaXDTPwAAAD99AAAAAAAAAAEtAAAAEgAAAIDAMF1Iv7k/IF+6qmql0z8AAAA/jAAAAAAAAAABLgAAABIAAABA7RzPoRO5P6AmhMMW7NM/AAAAP4wAAAAAAAAAAS8AAAASAAAAQBoJQftnuD8gYIDibUTUPwAAAD+MAAAAAAAAAAEwAAAAEgAAAICDJDAAmrc/YAuvB3Cu1D8AAAA/nAAAAAAAAAABMQAAABIAAABAsBCiWe62PwDTeCAc9dQ/AAAAP5wAAAAAAAAAATIAAAASAAAAQBkskV4gtj9AfqdFHl/VPwAAAD+cAAAAAAAAAAEzAAAAEgAAAICCR4BjUrU/gCnWaiDJ1T8AAAA/rAAAAAAAAAABNAAAABIAAACArzPyvKa0P6C4aZx4VtY/AAAAP6wAAAAAAAAAATUAAAASAAAAgBhP4cHYsz8A8mW7z67WPwAAAD+sAAAAAAAAAAE2AAAAEgAAAIBFO1MbLbM/IA/H5nwq1z8AAAA/uwAAAAAAAAABNwAAABIAAABArlZCIF+yP4BIwwXUgtc/AAAAP7sAAAAAAAAAATgAAAASAAAAAJ8TN87VsT+g11Y3LBDYPwAAAD+7AAAAAAAAAAE5AAAAEgAAAMCP0Ct8TLE/4IKFXC562D8AAAA/uwAAAAAAAAABOgAAABIAAACAgI0gKsOwPwCg5ofb9dg/AAAAP8sAAAAAAAAAATsAAAASAAAAQHFKFdg5sD9ASxWt3V/ZPwAAAD/LAAAAAAAAAAE8AAAAEgAAAIDDDhQMYa8/oGh22Irb2T8AAAA/ywAAAAAAAAABPQAAABIAAAAALSoDEZOuP8CF1wM4V9o/AAAAP9sAAAAAAAAAAT4AAAASAAAAgA6k7GyArT+ghp07O/baPwAAAD/bAAAAAAAAAAE/AAAAEgAAAADwHdbIbaw/wBUxbZOD2z8AAAA/2wAAAAAAAAABQAAAABIAAAAAWTnFzZ+rP6AW96SWItw/AAAAP+oAAAAAAAAAAUEAAAASAAAAgEn2uXsWqz9g+yHp7+TcPwAAAD/qAAAAAAAAAAFCAAAAEgAAAIA6s64pjao/AG4aJ56V3T8AAAA/+gAAAAAAAAABQwAAABIAAAAAsxGpgEiqP+DgEmVMRt4/AAAAP/oAAAAAAAAAAUQAAAASAAAAgCtwo9cDqj/AxT2ppQjfPwAAAD/6AAAAAAAAAAFFAAAAEgAAAICjzp0uv6k/oMYD4ain3z8AAAA/+gAAAAAAAAABRgAAABIAAACAo86dLr+pP7BVlxIBNeA/AAAAPwkBAAAAAAAAAUcAAAASAAAAgKPOnS6/qT8wHWErrXvgPwAAAD8JAQAAAAAAAAFIAAAAEgAAAICjzp0uv6k/oFZdSgTU4D8AAAA/CQEAAAAAAAABSQAAABIAAACAK3Cj1wOqP+DIcuwwNeE/AAAAPxkBAAAAAAAAAUoAAAASAAAAALMRqYBIqj8wdKERM5/hPwAAAD8ZAQAAAAAAAAFLAAAAEgAAAIBJ9rl7Fqs/cJECPeAa4j8AAAA/GQEAAAAAAAABTAAAABIAAAAA4drKduSrP6CuY2iNluI/AAAAPykBAAAAAAAAAU0AAAASAAAAAP9g4Rr3rD+gPfeZ5SPjPwAAAD8pAQAAAAAAAAFOAAAAEgAAAICliP1nTq4/oAWkThO64z8AAAA/KQEAAAAAAAABTwAAABIAAACAS7AZtaWvP6CUN4BrR+Q/AAAAPzgBAAAAAAAAAVAAAAASAAAAgICNICrDsD/AI8uxw9TkPwAAAD84AQAAAAAAAAFRAAAAEgAAAACfEzfO1bE/8EAs3XBQ5T8AAAA/OAEAAAAAAAABUgAAABIAAAAAvplNcuiyP/AI2ZGe5uU/AAAAP0gBAAAAAAAAAVMAAAASAAAAAGTBab8/tD+we9HPTJfmPwAAAD9IAQAAAAAAAAFUAAAAEgAAAADOuQhhubU/oEN+hHot5z8AAAA/SAEAAAAAAAABVQAAABIAAACAv1Otq3e3P7ALKzmow+c/AAAAP1gBAAAAAAAAAVYAAAASAAAAgPxf2vOcuT+QRQr0gGvoPwAAAD9YAQAAAAAAAAFXAAAAEgAAAIA5bAc8wrs/MGNOu6826T8AAAA/WAEAAAAAAAABWAAAABIAAACAwuq8gU6+P7Ar3gtfHOo/AAAAP2cBAAAAAAAAAVkAAAASAAAAgMLqvIFOvj+wK94LXxzqPwAAAD9nAQAAAAAAAAFaAAAAEgAAAIDC6ryBTr4/sCveC18c6j8AAAA/ZwEAAAAAAAABWwAAABIAAACAwuq8gU6+P7Ar3gtfHOo/AAAAP2cBAAAAAAAAAVwAAAASAAAACIq5YShr7T9AUYfQg47HPwAAAD8AAAAAAAAAAAFdAAAAEgAAAAiKuWEoa+0/QFGH0IOOxz8AAAA/HwAAAAAAAAABXgAAABIAAAAIirlhKGvtP0BRh9CDjsc/AAAAPx8AAAAAAAAAAV8AAAASAAAACIq5YShr7T9AUYfQg47HPwAAAD8fAAAAAAAAAAFgAAAAEgAAAAiKuWEoa+0/QFGH0IOOxz8AAAA/HwAAAAAAAAABYQAAABIAAAAIirlhKGvtP0BRh9CDjsc/AAAAPy8AAAAAAAAAAWIAAAASAAAACIq5YShr7T9AUYfQg47HPwAAAD8vAAAAAAAAAAFjAAAAEgAAAAiKuWEoa+0/QFGH0IOOxz8AAAA/LwAAAAAAAAABZAAAABIAAAAIirlhKGvtP0BRh9CDjsc/AAAAPz4AAAAAAAAAAWUAAAASAAAACIq5YShr7T9AUYfQg47HPwAAAD8+AAAAAAAAAAFmAAAAEgAAAAiKuWEoa+0/QFGH0IOOxz8AAAA/PgAAAAAAAAABZwAAABIAAAAIirlhKGvtP0BRh9CDjsc/AAAAP04AAAAAAAAAAWgAAAASAAAAiKIT8nJv7T8ANezc2bHHPwAAAD9OAAAAAAAAAAFpAAAAEgAAAAC7bYK9c+0/wBhR6S/Vxz8AAAA/TgAAAAAAAAABagAAABIAAAAAu22CvXPtP0DgGgLcG8g/AAAAP04AAAAAAAAAAWsAAAASAAAA8Osho1J87T9AxH8OMj/IPwAAAD9dAAAAAAAAAAFsAAAAEgAAAOgc1sPnhO0/QG+uMzSpyD8AAAA/XQAAAAAAAAABbQAAABIAAADgTYrkfI3tP8Aa3Vg2E8k/AAAAP10AAAAAAAAAAW4AAAASAAAAUJeYlVya7T8AVZ+vkArKPwAAAD9tAAAAAAAAAAFvAAAAEgAAADj5ANeGq+0/wMeX7T67yj8AAAA/bQAAAAAAAAABcAAAABIAAAAoW2kYsbztP8DJI11F+cs/AAAAP20AAAAAAAAAAXEAAAASAAAAiNUr6iXS7T8ABOazn/DMPwAAAD99AAAAAAAAAAFyAAAAEgAAAGBoSEzl6+0/QAZyI6Yuzj8AAAA/fQAAAAAAAAABcwAAABIAAABIyrCND/3tP0AkmYZWSc8/AAAAP30AAAAAAAAAAXQAAAASAAAAsERzX4QS7j/gBEWBWVXQPwAAAD+MAAAAAAAAAAF1AAAAEgAAAJDXj8FDLO4/YFuiy10p0T8AAAA/jAAAAAAAAAABdgAAABIAAADoUVKTuEHuP4AHlyhjMtI/AAAAP4wAAAAAAAAAAXcAAAASAAAA0LO61OJS7j/AJb6LE03TPwAAAD+cAAAAAAAAAAF4AAAAEgAAAMAVIxYNZO4/AETl7sNn1D8AAAA/nAAAAAAAAAABeQAAABIAAADAFSMWDWTuP0B+p0UeX9U/AAAAP5wAAAAAAAAAAXoAAAASAAAAQP3IhcJf7j8A8mW7z67WPwAAAD+sAAAAAAAAAAF7AAAAEgAAAOhRUpO4Qe4/QLu7Q4Iz2D8AAAA/rAAAAAAAAAABfAAAABIAAAAwXc3vzhbuP0BM2+Tg/tk/AAAAP6wAAAAAAAAAAX0AAAASAAAA+B46mwXf7T8ATy2M6tvbPwAAAD+7AAAAAAAAAAF+AAAAEgAAAPgeOpsF3+0/AE8tjOrb2z8AAAA/uwAAAAAAAAABfwAAABIAAAD4HjqbBd/tPwBPLYzq29s/AAAAP7sAAAAAAAAAAYAAAAASAAAA+B46mwXf7T8ATy2M6tvbPwAAAD+7AAAAAAAAAAs=</ink>
</athena>
</file>

<file path=customXml/item3.xml><?xml version="1.0" encoding="utf-8"?>
<athena xmlns="http://schemas.microsoft.com/edu/athena" version="0.1.3396.0">
  <media streamable="true" recordStart="0" recordEnd="46655" recordLength="106506" audioOnly="true" start="0" end="46655"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3396.0">
  <timings duration="46655"/>
</athena>
</file>

<file path=customXml/item5.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gAAAALAAAABwMAAAAAAQAAAAgAAAAECUlua0F0b21WMQIAAAAJBAAAAAkFAAAACQYAAAAJBwAAAAkIAAAACQkAAAAJCgAAAAkLAAAABQQAAAALUGVuU3Ryb2tlVjEEAAAACkF0dHJpYnV0ZXMFVHJhY2UJU3RhcnRUaW1lBFR5cGUEBAAED1BlbkF0dHJpYnV0ZXNWMQIAAAAKSW5rVHJhY2VWMQIAAAAQDEFjdGlvblR5cGVWMQIAAAACAAAACQwAAAAJDQAAAA8IAAAAAAAABfL///8MQWN0aW9uVHlwZVYxAQAAAAd2YWx1ZV9fAAgCAAAAAAAAAAEFAAAABAAAAAkPAAAACRAAAADXGgAAAAAAAAHv////8v///wAAAAABBgAAAAQAAAAJEgAAAAkTAAAAFjcAAAAAAAAB7P////L///8AAAAAAQcAAAAEAAAACRUAAAAJFgAAALM6AAAAAAAAAen////y////AAAAAAEIAAAABAAAAAkYAAAACRkAAAB1WQAAAAAAAAHm////8v///wAAAAABCQAAAAQAAAAJGwAAAAkcAAAAMJ4AAAAAAAAB4/////L///8AAAAAAQoAAAAEAAAACR4AAAAJHwAAAH+hAAAAAAAAAeD////y////AAAAAAULAAAADUNsZWFyQ2FudmFzVjECAAAACVN0YXJ0VGltZQRUeXBlAAQQDEFjdGlvblR5cGVWMQIAAAACAAAAP7YAAAAAAAAB3/////L///8AAAAABQwAAAAPUGVuQXR0cmlidXRlc1YxCgAAAAdfY29sb3JBB19jb2xvclIHX2NvbG9yRwdfY29sb3JCCkZpdFRvQ3VydmUGSGVpZ2h0Dklnbm9yZVByZXNzdXJlDUlzSGlnaGxpZ2h0ZXIFU2hhcGUFV2lkdGgAAAAAAAAAAAQAAgICAgEGAQEMQnJ1c2hTaGFwZVYxAgAAAAYCAAAA//8AAAAAAAAAAAAiQAAABd7///8MQnJ1c2hTaGFwZVYxAQAAAAd2YWx1ZV9fAAgCAAAAAQAAAAAAAAAAACJABQ0AAAAKSW5rVHJhY2VWMQMAAAANTGlzdGAxK19pdGVtcwxMaXN0YDErX3NpemUPTGlzdGAxK192ZXJzaW9uBAAAGFNoYXJlZC5JbmtpbmcuSW5rUG9pbnRbXQIAAAAICAIAAAAJIwAAALQAAAC0AAAAAQ8AAAAMAAAA//8AAAAAAAAAAAAiQAAAAdz////e////AQAAAAAAAAAAACJAARAAAAANAAAACSUAAADsAAAA7AAAAAESAAAADAAAAP//AAAAAAAAAAAAIkAAAAHa////3v///wEAAAAAAAAAAAAiQAETAAAADQAAAAknAAAATAAAAEwAAAABFQAAAAwAAAD//wAAAAAAAAAAACJAAAAB2P///97///8BAAAAAAAAAAAAIkABFgAAAA0AAAAJKQAAAH4AAAB+AAAAARgAAAAMAAAA//8AAAAAAAAAAAAiQAAAAdb////e////AQAAAAAAAAAAACJAARkAAAANAAAACSsAAABNAAAATQAAAAEbAAAADAAAAP//AAAAAAAAAAAAIkAAAAHU////3v///wEAAAAAAAAAAAAiQAEcAAAADQAAAAktAAAAbgAAAG4AAAABHgAAAAwAAAD//wAAAAAAAAAAACJAAAAB0v///97///8BAAAAAAAAAAAAIkABHwAAAA0AAAAJLwAAAGIAAABiAAAAByMAAAAAAQAAAAABAAAECklua1BvaW50VjEC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DUwHJQAAAAABAAAAAAEAAAQKSW5rUG9pbnRWMQI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DRQHJwAAAAABAAAAgAAAAAQKSW5rUG9pbnRWMQIA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00BykAAAAAAQAAAIAAAAAECklua1BvaW50VjECAA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DQIHKwAAAAABAAAAgAAAAAQKSW5rUG9pbnRWMQIA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DTMHLQAAAAABAAAAgAAAAAQKSW5rUG9pbnRWMQIA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DRIHLwAAAAABAAAAgAAAAAQKSW5rUG9pbnRWMQIA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DR4FMAAAAApJbmtQb2ludFYxBAAAAAFYAVkOUHJlc3N1cmVGYWN0b3IJVGltZVN0YW1wAAAAAAYGCxACAAAAYjwpSz295T+Aovojxs2MPwAAAD8AAAAAAAAAAAExAAAAMAAAAGI8KUs9veU/gKL6I8bNjD8AAAA/EAAAAAAAAAABMgAAADAAAABiPClLPb3lP4Ci+iPGzYw/AAAAPxAAAAAAAAAAATMAAAAwAAAAYjwpSz295T+Aovojxs2MPwAAAD8QAAAAAAAAAAE0AAAAMAAAAGI8KUs9veU/gKL6I8bNjD8AAAA/IAAAAAAAAAABNQAAADAAAACara6Yzb3lP4Ci+iPGzYw/AAAAPyAAAAAAAAAAATYAAAAwAAAA0h405l2+5T+Aovojxs2MPwAAAD8gAAAAAAAAAAE3AAAAMAAAAEIBP4F+v+U/gKL6I8bNjD8AAAA/JQAAAAAAAAABOAAAADAAAACu40kcn8DlP4Ci+iPGzYw/AAAAPyUAAAAAAAAAATkAAAAwAAAAHsZUt7/B5T8AiNoiZU+NPwAAAD8lAAAAAAAAAAE6AAAAMAAAAPyKau0AxOU/AIjaImVPjT8AAAA/JQAAAAAAAAABOwAAADAAAADcT4AjQsblPwCI2iJlT40/AAAAPzUAAAAAAAAAATwAAAAwAAAAKPeg9KPJ5T9Af3oimnqNPwAAAD81AAAAAAAAAAE9AAAAMAAAAHaewcUFzeU/gG26IQTRjT8AAAA/NQAAAAAAAAABPgAAADAAAAAyKO0xiNHlP0Bc+iBuJ44/AAAAP0QAAAAAAAAAAT8AAAAwAAAA8LEYngrW5T9AU5ogo1KOPwAAAD9EAAAAAAAAAAFAAAAAMAAAAIoAWkDO3OU/gEo6INh9jj8AAAA/RAAAAAAAAAABQQAAADAAAAAmT5vikePlP8A4eh9C1I4/AAAAP1QAAAAAAAAAAUIAAAAwAAAA+g5i0uXq5T9AJ7oerCqPPwAAAD9UAAAAAAAAAAFDAAAAMAAAADqxM11a8+U/QCe6Hqwqjz8AAAA/VAAAAAAAAAABRAAAADAAAADqNRCD7/zlP8AMmh1LrI8/AAAAP2QAAAAAAAAAAUUAAAAwAAAA0ity9hQH5j+A/WyOWgGQPwAAAD9kAAAAAAAAAAFGAAAAMAAAAJrm6Z97E+Y/QPk8DvUWkD8AAAA/ZAAAAAAAAAABRwAAADAAAAAoMNz7UR/mP+D0DI6PLJA/AAAAP2QAAAAAAAAAAUgAAAAwAAAAXs1eQNks5j/g9AyOjyyQPwAAAD9zAAAAAAAAAAFJAAAAMAAAAMrbZtLwOuY/AOysjcRXkD8AAAA/cwAAAAAAAAABSgAAADAAAADgPf9MuUrmPyDjTI35gpA/AAAAP4MAAAAAAAAAAUsAAAAwAAAAZIKiYqJb5j8g40yN+YKQPwAAAD+DAAAAAAAAAAFMAAAAMAAAAOjGRXiLbOY/gNrsjC6ukD8AAAA/gwAAAAAAAAABTQAAADAAAAAQX3l2JX/mPwDWvAzJw5A/AAAAP5MAAAAAAAAAAU4AAAAwAAAAAoYnJy+R5j8gzVwM/u6QPwAAAD+TAAAAAAAAAAFPAAAAMAAAAGaP4HJZpOY/YMT8CzMakT8AAAA/kwAAAAAAAAABUAAAADAAAACQJxRx87bmP6C7nAtoRZE/AAAAP6IAAAAAAAAAAVEAAAAwAAAAur9Hb43J5j9grgyLN4aRPwAAAD+iAAAAAAAAAAFSAAAAMAAAABzJALu33OY/4JxMiqHckT8AAAA/ogAAAAAAAAABUwAAADAAAAAO8K5rwe7mP2CYHAo88pE/AAAAP6IAAAAAAAAAAVQAAAAwAAAA/hZdHMsA5z+Aj7wJcR2SPwAAAD+yAAAAAAAAAAFVAAAAMAAAACqvkBplE+c/AH78CNtzkj8AAAA/sgAAAAAAAAABVgAAADAAAAAc1j7LbiXnPyB1nAgQn5I/AAAAP7IAAAAAAAAAAVcAAAAwAAAAft/3Fpk45z+gY9wHevWSPwAAAD/BAAAAAAAAAAFYAAAAMAAAAKh3KxUzS+c/4FEcB+RLkz8AAAA/wQAAAAAAAAABWQAAADAAAACantnFPF3nP6BN7IZ+YZM/AAAAP8EAAAAAAAAAAVoAAAAwAAAAVlQCKbZu5z/ARIyGs4yTPwAAAD/RAAAAAAAAAAFbAAAAMAAAAEh7sNm/gOc/gDf8BYPNkz8AAAA/0QAAAAAAAAABXAAAADAAAACUTs6hGJHnPyAzzIUd45M/AAAAP9EAAAAAAAAAAV0AAAAwAAAAwOYBoLKj5z9gKmyFUg6UPwAAAD/hAAAAAAAAAAFeAAAAMAAAALINsFC8tec/wCEMhYc5lD8AAAA/4QAAAAAAAAABXwAAADAAAACiNF4BxsfnP8AhDIWHOZQ/AAAAP+EAAAAAAAAAAWAAAAAwAAAABD4XTfDa5z/AIQyFhzmUPwAAAD/wAAAAAAAAAAFhAAAAMAAAAGZH0Jga7uc/oBR8BFd6lD8AAAA/8AAAAAAAAAABYgAAADAAAAA4M5R/ZQLoP8ALHASMpZQ/AAAAP/AAAAAAAAAAAWMAAAAwAAAACB9YZrAW6D9AB+yDJruUPwAAAD8AAQAAAAAAAAFkAAAAMAAAANoKHE37Kug/QAfsgya7lD8AAAA/AAEAAAAAAAABZQAAADAAAAAa2erOZkDoPwADvAPB0JQ/AAAAPwABAAAAAAAAAWYAAAAwAAAA6sSutbFU6D8AA7wDwdCUPwAAAD8QAQAAAAAAAAFnAAAAMAAAAGIEA4Wtaug/IPpbA/b7lD8AAAA/EAEAAAAAAAABaAAAADAAAACg0tEGGYDoPyD6WwP2+5Q/AAAAPxABAAAAAAAAAWkAAAAwAAAAGhIm1hSW6D9g8fsCKyeVPwAAAD8fAQAAAAAAAAFqAAAAMAAAAAA0hUAxreg/YPH7AisnlT8AAAA/HwEAAAAAAAABawAAADAAAACu5F5dvcPoP4DomwJgUpU/AAAAPx8BAAAAAAAAAWwAAAAwAAAAzndDFWrb6D+A6JsCYFKVPwAAAD8fAQAAAAAAAAFtAAAAMAAAACR8rRqn8+g/QORrgvpnlT8AAAA/LwEAAAAAAAABbgAAADAAAAB4gBcg5AvpP2DbC4Ivk5U/AAAAPy8BAAAAAAAAAW8AAAAwAAAAlhP815Aj6T/g1tsByqiVPwAAAD8vAQAAAAAAAAFwAAAAMAAAAO4XZt3NO+k/IM57Af/TlT8AAAA/PgEAAAAAAAABcQAAADAAAADUOcVH6lLpP6DJS4GZ6ZU/AAAAPz4BAAAAAAAAAXIAAAAwAAAAguqeZHZp6T+gyUuBmemVPwAAAD8+AQAAAAAAAAFzAAAAMAAAAPwp8zNyf+k/gLy7AGkqlj8AAAA/TgEAAAAAAAABdAAAADAAAACo2sxQ/pXpPyC4i4ADQJY/AAAAP04BAAAAAAAAAXUAAAAwAAAA6qib0mmr6T8Aq/v/0oCWPwAAAD9OAQAAAAAAAAF2AAAAMAAAAGDo76Flwek/gKbLf22Wlj8AAAA/XgEAAAAAAAABdwAAADAAAAAQmcm+8dfpP0CZO/8815Y/AAAAP14BAAAAAAAAAXgAAAAwAAAALiyudp7v6T/AcYt9q5mXPwAAAD9eAQAAAAAAAAF5AAAAMAAAAE6/ki5LB+o/AFM7/OQwmD8AAAA/bQEAAAAAAAABegAAADAAAAAy4fGYZx7qP2A4G/uDspg/AAAAP20BAAAAAAAAAXsAAAAwAAAA5JHLtfM06j9AFZv5V1+ZPwAAAD9tAQAAAAAAAAF8AAAAMAAAAFrRH4XvSuo/QBWb+VdfmT8AAAA/fQEAAAAAAAABfQAAADAAAADSEHRU62DqP+AQa3nydJk/AAAAP30BAAAAAAAAAX4AAAAwAAAASlDII+d26j8g8hr4KwyaPwAAAD99AQAAAAAAAAF/AAAAMAAAAC5yJ44Djuo/wMpqdprOmj8AAAA/jQEAAAAAAAABgAAAADAAAACosXtd/6PqP0CwSnU5UJs/AAAAP40BAAAAAAAAAYEAAAAwAAAAjtPaxxu76j+AkfrzcuebPwAAAD+NAQAAAAAAAAGCAAAAMAAAAOTXRM1Y0+o/IHfa8hFpnD8AAAA/nAEAAAAAAAABgwAAADAAAAACaymFBevqP+BTWvHlFZ0/AAAAP5wBAAAAAAAAAYQAAAAwAAAA6oyI7yEC6z8ANQpwH62dPwAAAD+cAQAAAAAAAAGFAAAAMAAAAM6u51k+Ges/QBa67lhEnj8AAAA/rAEAAAAAAAABhgAAADAAAAAQfbbbqS7rP2D3aW2S254/AAAAP6wBAAAAAAAAAYcAAAAwAAAA9p4VRsZF6z/g5als/DGfPwAAAD+sAQAAAAAAAAGIAAAAMAAAAN7AdLDiXOs/AMdZ6zXJnz8AAAA/uwEAAAAAAAABiQAAADAAAACMcU7NbnPrP1DWHHVqJaA/AAAAP7sBAAAAAAAAAYoAAAAwAAAAqgQzhRuL6z9Ay6S0bFugPwAAAD+7AQAAAAAAAAGLAAAAMAAAAMqXFz3Ious/wMRcdNR7oD8AAAA/ywEAAAAAAAABjAAAADAAAAAgnIFCBbvrP8C55LPWsaA/AAAAP8sBAAAAAAAAAY0AAAAwAAAABr7grCHS6z8gs5xzPtKgPwAAAD/LAQAAAAAAAAGOAAAAMAAAAH79NHwd6Os/0K5s89jnoD8AAAA/2wEAAAAAAAABjwAAADAAAAAsrg6Zqf7rP8Cj9DLbHaE/AAAAP9sBAAAAAAAAAZAAAAAwAAAAFNBtA8YV7D9gn8SydTOhPwAAAD/bAQAAAAAAAAGRAAAAMAAAAPrxzG3iLOw/kJZksqpeoT8AAAA/6gEAAAAAAAABkgAAADAAAAAahbElj0TsPzCSNDJFdKE/AAAAP+oBAAAAAAAAAZMAAAAwAAAA/qYQkKtb7D+Qi+zxrJShPwAAAD/qAQAAAAAAAAGUAAAAMAAAAHbmZF+ncew/kIvs8ayUoT8AAAA/6gEAAAAAAAABlQAAADAAAACUeUkXVInsPyCHvHFHqqE/AAAAP/oBAAAAAAAAAZYAAAAwAAAAepuogXCg7D+QgHQxr8qhPwAAAD/6AQAAAAAAAAGXAAAAMAAAAJoujTkduOw/8Hks8RbroT8AAAA/+gEAAAAAAAABmAAAADAAAABI32ZWqc7sPyBxzPBLFqI/AAAAPwoCAAAAAAAAAZkAAAAwAAAA+I9AczXl7D8wZlQwTkyiPwAAAD8KAgAAAAAAAAGaAAAAMAAAAADtiacQ+uw/wGEksOhhoj8AAAA/CgIAAAAAAAABmwAAADAAAAB4LN52DBDtPyBb3G9QgqI/AAAAPxkCAAAAAAAAAZwAAAAwAAAAKN23k5gm7T9QUnxvha2iPwAAAD8ZAgAAAAAAAAGdAAAAMAAAAGarhhUEPO0/8E1M7x/Doj8AAAA/GQIAAAAAAAABngAAADAAAACoeVWXb1HtPyBF7O5U7qI/AAAAPykCAAAAAAAAAZ8AAAAwAAAAsNaey0pm7T8gOnQuVySjPwAAAD8pAgAAAAAAAAGgAAAAMAAAAIDCYrKVeu0/IDp0Llckoz8AAAA/KQIAAAAAAAABoQAAADAAAACIH6zmcI/tP8A1RK7xOaM/AAAAP0UCAAAAAAAAAaIAAAAwAAAAkHz1Gkyk7T/AKszt82+jPwAAAD9FAgAAAAAAAAGjAAAAMAAAANJKxJy3ue0/4CFs7Siboz8AAAA/RQIAAAAAAAABpAAAADAAAAA0VH3o4cztPxAX9Cwr0aM/AAAAP1UCAAAAAAAAAaUAAAAwAAAAOrHGHL3h7T8wDpQsYPyjPwAAAD9VAgAAAAAAAAGmAAAAMAAAAGRJ+hpX9O0/QAMcbGIypD8AAAA/VQIAAAAAAAABpwAAADAAAAAAxDi0EQjuP2D6u2uXXaQ/AAAAP2UCAAAAAAAAAagAAAAwAAAAzq/8mlwc7j+g8VtrzIikPwAAAD9lAgAAAAAAAAGpAAAAMAAAADK5teaGL+4/EOsTKzSppD8AAAA/ZQIAAAAAAAABqgAAADAAAACSwm4ysULuP2Dky+qbyaQ/AAAAP3QCAAAAAAAAAasAAAAwAAAAvFqiMEtV7j8w4rMqadSkPwAAAD90AgAAAAAAAAGsAAAAMAAAALCBUOFUZ+4/wN2DqgPqpD8AAAA/dAIAAAAAAAABrQAAADAAAAASiwktf3ruP8DSC+oFIKU/AAAAP4QCAAAAAAAAAa4AAAAwAAAABLK33YiM7j9wzttpoDWlPwAAAD+EAgAAAAAAAAGvAAAAMAAAAIb2WvNxne4/0MeTKQhWpT8AAAA/hAIAAAAAAAABsAAAADAAAAAKO/4IW67uP5DFe2nVYKU/AAAAP5QCAAAAAAAAAbEAAAAwAAAA5isRNpO97j8wwUvpb3alPwAAAD+UAgAAAAAAAAGyAAAAMAAAAIqrnhU7zO4/0LwbaQqMpT8AAAA/lAIAAAAAAAABswAAADAAAAAyKyz14truPzC20yhyrKU/AAAAP6MCAAAAAAAAAbQAAAAwAAAAMFcp7Nnn7j/QsaOoDMKlPwAAAD+jAgAAAAAAAAG1AAAAMAAAACyDJuPQ9O4/oK+L6NnMpT8AAAA/owIAAAAAAAABtgAAADAAAAC8zBg/pwDvPwCpQ6hB7aU/AAAAP7MCAAAAAAAAAbcAAAAwAAAAhIeQ6A0N7z8AqUOoQe2lPwAAAD+zAgAAAAAAAAG4AAAAMAAAAKLud6nDF+8/wKYr6A74pT8AAAA/swIAAAAAAAABuQAAADAAAADCVV9qeSLvPwCey+dDI6Y/AAAAP8ICAAAAAAAAAboAAAAwAAAAqkvB3Z4s7z8AnsvnQyOmPwAAAD/CAgAAAAAAAAG7AAAAMAAAAF7QnQM0Nu8/kJmbZ944pj8AAAA/wgIAAAAAAAABvAAAADAAAADY4/TbOD/vP2CXg6erQ6Y/AAAAP8ICAAAAAAAAAb0AAAAwAAAAGIbGZq1H7z8glWvneE6mPwAAAD/SAgAAAAAAAAG+AAAAMAAAACK3EqSRT+8/0JA7ZxNkpj8AAAA/0gIAAAAAAAABvwAAADAAAAAs6F7hdVfvP5COI6fgbqY/AAAAP9ICAAAAAAAAAcAAAAAwAAAAxjaggzle7z8wivMme4SmPwAAAD/iAgAAAAAAAAHBAAAAMAAAAGCF4SX9ZO8/0IXDphWapj8AAAA/4gIAAAAAAAABwgAAADAAAAD80yLIwGvvP6CDq+bipKY/AAAAP+ICAAAAAAAAAcMAAAAwAAAAYLHeHPRx7z9ggZMmsK+mPwAAAD/xAgAAAAAAAAHEAAAAMAAAAIodFSSXd+8/MH97Zn26pj8AAAA/8QIAAAAAAAABxQAAADAAAACAGMbdqXzvP5B4Mybl2qY/AAAAP/ECAAAAAAAAAcYAAAAwAAAAchN3l7yB7z+QeDMm5dqmPwAAAD8BAwAAAAAAAAHHAAAAMAAAADCdogM/hu8/QHQDpn/wpj8AAAA/AQMAAAAAAAAByAAAADAAAAC0tUgiMYrvP0B0A6Z/8KY/AAAAPwEDAAAAAAAAAckAAAAwAAAAdD90jrOO7z8QcuvlTPumPwAAAD8RAwAAAAAAAAHKAAAAMAAAAPhXGq2lku8/EHLr5Uz7pj8AAAA/EQMAAAAAAAABywAAADAAAAB+cMDLl5bvPxBy6+VM+6Y/AAAAPxEDAAAAAAAAAcwAAAAwAAAAyhfhnPmZ7z8QcuvlTPumPwAAAD8gAwAAAAAAAAHNAAAAMAAAAFAwh7vrne8/EHLr5Uz7pj8AAAA/IAMAAAAAAAABzgAAADAAAACc16eMTaHvPxBy6+VM+6Y/AAAAPyADAAAAAAAAAc8AAAAwAAAA6n7IXa+k7z8QcuvlTPumPwAAAD8wAwAAAAAAAAHQAAAAMAAAAAC1Y+GAp+8/EHLr5Uz7pj8AAAA/MAMAAAAAAAAB0QAAADAAAABOXISy4qrvPxBy6+VM+6Y/AAAAPzADAAAAAAAAAdIAAAAwAAAAZJIfNrSt7z8QcuvlTPumPwAAAD8wAwAAAAAAAAHTAAAAMAAAAHrIurmFsO8/EHLr5Uz7pj8AAAA/PwMAAAAAAAAB1AAAADAAAABWjdDvxrLvPxBy6+VM+6Y/AAAAPz8DAAAAAAAAAdUAAAAwAAAANlLmJQi17z8QcuvlTPumPwAAAD8/AwAAAAAAAAHWAAAAMAAAABQX/FtJt+8/EHLr5Uz7pj8AAAA/TwMAAAAAAAAB1wAAADAAAAD02xGSirnvPxBy6+VM+6Y/AAAAP08DAAAAAAAAAdgAAAAwAAAA0KAnyMu77z8QcuvlTPumPwAAAD9PAwAAAAAAAAHZAAAAMAAAAK5lPf4Mvu8/EHLr5Uz7pj8AAAA/XwMAAAAAAAAB2gAAADAAAACOKlM0TsDvPxBy6+VM+6Y/AAAAP18DAAAAAAAAAdsAAAAwAAAANH7jHP/B7z8QcuvlTPumPwAAAD9fAwAAAAAAAAHcAAAAMAAAANzRcwWww+8/EHLr5Uz7pj8AAAA/bgMAAAAAAAAB3QAAADAAAACAJQTuYMXvPxBy6+VM+6Y/AAAAP24DAAAAAAAAAd4AAAAwAAAAKHmU1hHH7z8QcuvlTPumPwAAAD9uAwAAAAAAAAHfAAAAMAAAAM7MJL/CyO8/EHLr5Uz7pj8AAAA/fgMAAAAAAAAB4AAAADAAAAA+ry9a48nvPxBy6+VM+6Y/AAAAP34DAAAAAAAAAeEAAAAwAAAAPq8vWuPJ7z8QcuvlTPumPwAAAD9+AwAAAAAAAAHiAAAAMAAAAD6vL1rjye8/EHLr5Uz7pj8AAAA/jgMAAAAAAAAB4wAAADAAAAA+ry9a48nvPxBy6+VM+6Y/AAAAP44DAAAAAAAAAeQAAAAwAAAAMG4OJJoAnz/pcuHULk3rPwAAAD8AAAAAAAAAAAHlAAAAMAAAADBuDiSaAJ8/6XLh1C5N6z8AAAA/HwAAAAAAAAAB5gAAADAAAAAwbg4kmgCfP+ly4dQuTes/AAAAPx8AAAAAAAAAAecAAAAwAAAAMG4OJJoAnz/pcuHULk3rPwAAAD8fAAAAAAAAAAHoAAAAMAAAADBuDiSaAJ8/6XLh1C5N6z8AAAA/HwAAAAAAAAAB6QAAADAAAAAwbg4kmgCfP+ly4dQuTes/AAAAPx8AAAAAAAAAAeoAAAAwAAAAMG4OJJoAnz/pcuHULk3rPwAAAD8vAAAAAAAAAAHrAAAAMAAAADBuDiSaAJ8/6XLh1C5N6z8AAAA/LwAAAAAAAAAB7AAAADAAAABQR2BzkO6ePwvz4gCCTOs/AAAAPy8AAAAAAAAAAe0AAAAwAAAAUEdgc5Dunj9R8+VYKEvrPwAAAD8+AAAAAAAAAAHuAAAAMAAAAGD5AxJ9yp4/UfPlWChL6z8AAAA/PgAAAAAAAAAB7wAAADAAAABw0lVhc7ieP3Nz54R7Sus/AAAAPz4AAAAAAAAAAfAAAAAwAAAAcNJVYXO4nj9zc+eEe0rrPwAAAD9OAAAAAAAAAAHxAAAAMAAAAICrp7Bppp4/c3PnhHtK6z8AAAA/TgAAAAAAAAAB8gAAADAAAACQhPn/X5SeP7tz6twhSes/AAAAP04AAAAAAAAAAfMAAAAwAAAAoF1LT1aCnj+7c+rcIUnrPwAAAD9eAAAAAAAAAAH0AAAAMAAAALA2nZ5McJ4/3/PrCHVI6z8AAAA/XgAAAAAAAAAB9QAAADAAAACwNp2eTHCeP9/z6wh1SOs/AAAAP14AAAAAAAAAAfYAAAAwAAAAsDadnkxwnj/f8+sIdUjrPwAAAD9tAAAAAAAAAAH3AAAAMAAAAMAP7+1CXp4/3/PrCHVI6z8AAAA/bQAAAAAAAAAB+AAAADAAAADAD+/tQl6eP9/z6wh1SOs/AAAAP20AAAAAAAAAAfkAAAAwAAAAwA/v7UJenj/f8+sIdUjrPwAAAD99AAAAAAAAAAH6AAAAMAAAAMAP7+1CXp4/3/PrCHVI6z8AAAA/fQAAAAAAAAAB+wAAADAAAADAD+/tQl6eP9/z6wh1SOs/AAAAP30AAAAAAAAAAfwAAAAwAAAAwA/v7UJenj/f8+sIdUjrPwAAAD+MAAAAAAAAAAH9AAAAMAAAAMAP7+1CXp4/3/PrCHVI6z8AAAA/jAAAAAAAAAAB/gAAADAAAADAD+/tQl6eP9/z6wh1SOs/AAAAP4wAAAAAAAAAAf8AAAAwAAAAwA/v7UJenj/f8+sIdUjrPwAAAD+MAAAAAAAAAAEAAQAAMAAAAMAP7+1CXp4/3/PrCHVI6z8AAAA/nAAAAAAAAAABAQEAADAAAADAD+/tQl6eP9/z6wh1SOs/AAAAP5wAAAAAAAAAAQIBAAAwAAAAsDadnkxwnj/f8+sIdUjrPwAAAD+cAAAAAAAAAAEDAQAAMAAAALA2nZ5McJ4/3/PrCHVI6z8AAAA/rAAAAAAAAAABBAEAADAAAACgXUtPVoKeP9/z6wh1SOs/AAAAP6wAAAAAAAAAAQUBAAAwAAAAkIT5/1+Unj/f8+sIdUjrPwAAAD+sAAAAAAAAAAEGAQAAMAAAAHDSVWFzuJ4/3/PrCHVI6z8AAAA/uwAAAAAAAAABBwEAADAAAABQR2BzkO6eP9/z6wh1SOs/AAAAP7sAAAAAAAAAAQgBAAAwAAAAMJW81KMSnz/f8+sIdUjrPwAAAD+7AAAAAAAAAAEJAQAAMAAAAAAKx+bASJ8/3/PrCHVI6z8AAAA/ywAAAAAAAAABCgEAADAAAADApX+p55CfP9/z6wh1SOs/AAAAP8sAAAAAAAAAAQsBAAAwAAAAgI+UzSH9nz/f8+sIdUjrPwAAAD/LAAAAAAAAAAEMAQAAMAAAAAjQK9GyPaA/3/PrCHVI6z8AAAA/2wAAAAAAAAABDQEAADAAAABYWI271HygP9/z6wh1SOs/AAAAP9sAAAAAAAAAAQ4BAAAwAAAAqODupfa7oD/f8+sIdUjrPwAAAD/qAAAAAAAAAAEPAQAAMAAAAHB8p2gdBKE/3/PrCHVI6z8AAAA/6gAAAAAAAAABEAEAADAAAAAwZryMV3ChP9/z6wh1SOs/AAAAP+oAAAAAAAAAAREBAAAwAAAA0HZ/YZvuoT/f8+sIdUjrPwAAAD/6AAAAAAAAAAESAQAAMAAAAPhz613aY6I/3/PrCHVI6z8AAAA/+gAAAAAAAAABEwEAADAAAAB40gqUMQajP9/z6wh1SOs/AAAAP/oAAAAAAAAAARQBAAAwAAAAgB3T8YOfoz8BdO00yEfrPwAAAD8JAQAAAAAAAAEVAQAAMAAAABCjoNjkU6Q/AXTtNMhH6z8AAAA/CQEAAAAAAAABFgEAADAAAABwTxxwTxqlP2v08bjBRes/AAAAPwkBAAAAAAAAARcBAAAwAAAA2PuXB7rgpT9r9PG4wUXrPwAAAD8JAQAAAAAAAAEYAQAAMAAAAKjiGCgzwqY/a/TxuMFF6z8AAAA/GQEAAAAAAAABGQEAADAAAAAQ3fAgsaynP4908+QURes/AAAAPxkBAAAAAAAAARoBAAAwAAAAyOof8jOgqD+x9PQQaETrPwAAAD8pAQAAAAAAAAEbAQAAMAAAAPgyVEzFrqk/sfT0EGhE6z8AAAA/KQEAAAAAAAABHAEAADAAAADAZzHOUbSqP7H09BBoROs/AAAAPykBAAAAAAAAAR0BAAAwAAAA2P3Bifbmqz/VdPY8u0PrPwAAAD84AQAAAAAAAAEeAQAAMAAAAOCTUkWbGa0/1XT2PLtD6z8AAAA/OAEAAAAAAAABHwEAADAAAACAZOiJTmeuP9V09jy7Q+s/AAAAPzgBAAAAAAAAASABAAAwAAAAgCEn9vyrrz/39PdoDkPrPwAAAD9IAQAAAAAAAAEhAQAAMAAAAICMtfXchbA/P/X6wLRB6z8AAAA/SAEAAAAAAAABIgEAADAAAADwEYPcPTqxPz/1+sC0Qes/AAAAP0gBAAAAAAAAASMBAAAwAAAAMCF8LyHzsT9hdfzsB0HrPwAAAD9YAQAAAAAAAAEkAQAAMAAAADCT8j19nrI/YXX87AdB6z8AAAA/WAEAAAAAAAABJQEAADAAAAB4ez3gVkWzP2F1/OwHQes/AAAAP1gBAAAAAAAAASYBAAAwAAAAcO2z7rLwsz9hdfzsB0HrPwAAAD9nAQAAAAAAAAEnAQAAMAAAAPBL0yQKk7Q/YXX87AdB6z8AAAA/ZwEAAAAAAAABKAEAADAAAABANB7H4zm1P2F1/OwHQes/AAAAP2cBAAAAAAAAASkBAAAwAAAA+C/AQcLptT9hdfzsB0HrPwAAAD93AQAAAAAAAAEqAQAAMAAAAMAEtAuXh7Y/p3X/RK4/6z8AAAA/dwEAAAAAAAABKwEAADAAAACI2afVayW3P6d1/0SuP+s/AAAAP3cBAAAAAAAAASwBAAAwAAAAWK6bn0DDtz9hdfzsB0HrPwAAAD93AQAAAAAAAAEtAQAAMAAAAKhvOJEQWLg/P/X6wLRB6z8AAAA/hgEAAAAAAAABLgEAADAAAAAwp6kWXui4P/f092gOQ+s/AAAAP4YBAAAAAAAAAS8BAAAwAAAAEFXvLyl0uT/VdPY8u0PrPwAAAD+WAQAAAAAAAAEwAQAAMAAAADB5Cd1x+7k/j3Tz5BRF6z8AAAA/lgEAAAAAAAABMQEAADAAAADIicyxtXm6P2v08bjBRes/AAAAP6YBAAAAAAAAATIBAAAwAAAAqDcSy4AFuz8BdO00yEfrPwAAAD+mAQAAAAAAAAEzAQAAMAAAAMBbLHjJjLs/u3Pq3CFJ6z8AAAA/pgEAAAAAAAABNAEAADAAAACgCXKRlBi8P1Hz5VgoS+s/AAAAP7UBAAAAAAAAATUBAAAwAAAAyAbejdONvD8L8+IAgkzrPwAAAD+1AQAAAAAAAAE2AQAAMAAAACChzM6ZEL0/ffLcUDVP6z8AAAA/tQEAAAAAAAABNwEAADAAAAC4sY+j3Y69P1ty2yTiT+s/AAAAP8UBAAAAAAAAATgBAAAwAAAAYMJSeCENvj858tn4jlDrPwAAAD/FAQAAAAAAAAE5AQAAMAAAADBwmJHsmL4/8/HWoOhR6z8AAAA/xQEAAAAAAAABOgEAADAAAADQpwkXOim/P81x1XSVUus/AAAAP9UBAAAAAAAAATsBAAAwAAAAYN96nIe5vz/NcdV0lVLrPwAAAD/VAQAAAAAAAAE8AQAAMAAAADiVIf1sKcA/h3HSHO9T6z8AAAA/5AEAAAAAAAABPQEAADAAAADg9e/11HPAP4dx0hzvU+s/AAAAP+QBAAAAAAAAAT4BAAAwAAAAJKX/kADFwD8d8c2Y9VXrPwAAAD/0AQAAAAAAAAE/AQAAMAAAAOBnZgQxH8E/+3DMbKJW6z8AAAA/9AEAAAAAAAABQAEAADAAAADgoKEL33TBP9fwykBPV+s/AAAAP/QBAAAAAAAAAUEBAAAwAAAAfCgetVDRwT+1cMkU/FfrPwAAAD8DAgAAAAAAAAFCAQAAMAAAAPR0sJQDMMI/tXDJFPxX6z8AAAA/AwIAAAAAAAABQwEAADAAAACI/Cw+dYzCP7VwyRT8V+s/AAAAPwMCAAAAAAAAAUQBAAAwAAAATL+TsaXmwj9tcMa8VVnrPwAAAD8TAgAAAAAAAAFFAQAAMAAAAORGEFsXQ8M/BfDBOFxb6z8AAAA/EwIAAAAAAAABRgEAADAAAAA8WLhwC6TDP5tvvbRiXes/AAAAPyMCAAAAAAAAAUcBAAAwAAAA1N80Gn0AxD8x77gwaV/rPwAAAD8jAgAAAAAAAAFIAQAAMAAAAHRnscPuXMQ/x260rG9h6z8AAAA/IwIAAAAAAAABSQEAADAAAAAsKhg3H7fEP1/uryh2Y+s/AAAAPzICAAAAAAAAAUoBAAAwAAAA7Ox+qk8RxT/R7al4KWbrPwAAAD8yAgAAAAAAAAFLAQAAMAAAADCcjkV7YsU/aW2l9C9o6z8AAAA/MgIAAAAAAAABTAEAADAAAAA01clMKbjFP/3soHA2aus/AAAAP0ICAAAAAAAAAU0BAAAwAAAAlL/DsRMHxj/j65QQnW/rPwAAAD9CAgAAAAAAAAFOAQAAMAAAACDlp+C8U8Y/V+uOYFBy6z8AAAA/QgIAAAAAAAABTwEAADAAAACAz6FFp6LGP6dqh4Swdes/AAAAP0ICAAAAAAAAAVABAAAwAAAAKDBwPg/txj+NaXskF3vrPwAAAD9SAgAAAAAAAAFRAQAAMAAAAPjLKAE2Ncc/Jel2oB196z8AAAA/UgIAAAAAAAABUgEAADAAAACYLPf5nX/HP1HobZgqges/AAAAP1ICAAAAAAAAAVMBAAAwAAAAQI3F8gXKxz8352E4kYbrPwAAAD9hAgAAAAAAAAFUAQAAMAAAAMyyqSGvFsg/i2ZaXPGJ6z8AAAA/YQIAAAAAAAABVQEAADAAAAAsnaOGmWXIP3FlTvxXj+s/AAAAP2ECAAAAAAAAAVYBAAAwAAAA/DhcScCtyD+/5EYguJLrPwAAAD9xAgAAAAAAAAFXAQAAMAAAAKSZKkIo+Mg/7eM9GMWW6z8AAAA/cQIAAAAAAAABWAEAADAAAAAEhCSnEkfJPz1jNjwlmus/AAAAP3ECAAAAAAAAAVkBAAAwAAAAbG4eDP2VyT+xYjCM2JzrPwAAAD+AAgAAAAAAAAFaAQAAMAAAAPCTAjum4sk/AeIosDig6z8AAAA/gAIAAAAAAAABWwEAADAAAACc9NAzDi3KP5dhJCw/ous/AAAAP4ACAAAAAAAAAVwBAAAwAAAA3KPgzjl+yj99YBjMpafrPwAAAD+QAgAAAAAAAAFdAQAAMAAAAAAYBqCm0co/hd8NmF+s6z8AAAA/kAIAAAAAAAABXgEAADAAAAAgjCtxEyXLP/veB+gSr+s/AAAAP5ACAAAAAAAAAV8BAAAwAAAA4E6S5EN/yz8n3v7fH7PrPwAAAD+gAgAAAAAAAAFgAQAAMAAAAADDt7Ww0ss/3937h3m06z8AAAA/oAIAAAAAAAABYQEAADAAAACcSjRfIi/MP1Xd9dcst+s/AAAAP6ACAAAAAAAAAWIBAAAwAAAAeEiFnBGHzD8N3fJ/hrjrPwAAAD+vAgAAAAAAAAFjAQAAMAAAABTQAUaD48w/XVzro+a76z8AAAA/rwIAAAAAAAABZAEAADAAAADQkmi5sz3NP9Fb5fOZvus/AAAAP68CAAAAAAAAAWUBAAAwAAAASN/6mGaczT9DW99DTcHrPwAAAD+/AgAAAAAAAAFmAQAAMAAAAMArjXgZ+80/2drav1PD6z8AAAA/vwIAAAAAAAABZwEAADAAAAAYPTWODVzOPyla0+Ozxus/AAAAP78CAAAAAAAAAWgBAAAwAAAAcE7dowG9zj952csHFMrrPwAAAD/PAgAAAAAAAAFpAQAAMAAAAIDpsCV4Is8/7djFV8fM6z8AAAA/zwIAAAAAAAABagEAADAAAADg+lg7bIPPPxnYvE/U0Os/AAAAP88CAAAAAAAAAWsBAAAwAAAA9JUsveLozz+vV7jL2tLrPwAAAD/PAgAAAAAAAAFsAQAAMAAAAKRTamnrJNA/IVeyG47V6z8AAAA/3gIAAAAAAAABbQEAADAAAABSXD50ZVXQP09WqROb2es/AAAAP94CAAAAAAAAAW4BAAAwAAAA/GQSf9+F0D8r1qfnR9rrPwAAAD/eAgAAAAAAAAFvAQAAMAAAADqL2+44tdA/e1WgC6jd6z8AAAA/7gIAAAAAAAABcAEAADAAAABUdrqU0+bQP8vUmC8I4es/AAAAP+4CAAAAAAAAAXEBAAAwAAAAAH+On00X0T/5048nFeXrPwAAAD/uAgAAAAAAAAFyAQAAMAAAADylVw+nRtE/SVOIS3Xo6z8AAAA//QIAAAAAAAABcwEAADAAAAAM6RXk33TRP71Sgpso6+s/AAAAP/0CAAAAAAAAAXQBAAAwAAAA+me+gteg0T91Un9DguzrPwAAAD/9AgAAAAAAAAF1AQAAMAAAAObmZiHPzNE/7VF5kzXv6z8AAAA/DQMAAAAAAAABdgEAADAAAADWZQ/AxvjRP6VRdjuP8Os/AAAAPw0DAAAAAAAAAXcBAAAwAAAAeD2XjVwh0j9fUXPj6PHrPwAAAD8NAwAAAAAAAAF4AQAAMAAAABwVH1vySdI/GVFwi0Lz6z8AAAA/HQMAAAAAAAABeQEAADAAAABuRYZXJm/SP/XQbl/v8+s/AAAAPx0DAAAAAAAAAXoBAAAwAAAAMlj47nqV0j+LUGrb9fXrPwAAAD8dAwAAAAAAAAF7AQAAMAAAAPZqaobPu9I/adBor6L26z8AAAA/LAMAAAAAAAABfAEAADAAAABKm9GCA+HSPyHQZVf89+s/AAAAPywDAAAAAAAAAX0BAAAwAAAALukt5BYF0z+5T2HTAvrrPwAAAD8sAwAAAAAAAAF+AQAAMAAAAKRUf6oJKNM/k89fp6/66z8AAAA/PAMAAAAAAAABfwEAADAAAAAYwNBw/ErTP5PPX6ev+us/AAAAPzwDAAAAAAAAAYABAAAwAAAAAA4t0g9v0z8rT1sjtvzrPwAAAD88AwAAAAAAAAGBAQAAMAAAACjSXcegjtM/K09bI7b86z8AAAA/PAMAAAAAAAABggEAADAAAAC+eJlXUq/TP5PPX6ev+us/AAAAP0wDAAAAAAAAAYMBAAAwAAAA6DzKTOPO0z+Tz1+nr/rrPwAAAD9MAwAAAAAAAAGEAQAAMAAAAH7jBd2U79M/k89fp6/66z8AAAA/TAMAAAAAAAABhQEAADAAAACmpzbSJQ/UP5PPX6ev+us/AAAAP1sDAAAAAAAAAYYBAAAwAAAAsDB9/fcw1D+5T2HTAvrrPwAAAD9bAwAAAAAAAAGHAQAAMAAAAGYSo1doT9Q/IdBlV/z36z8AAAA/WwMAAAAAAAABiAEAADAAAACQ1tNM+W7UP0dQZ4NP9+s/AAAAP2sDAAAAAAAAAYkBAAAwAAAAuJoEQoqO1D9p0GivovbrPwAAAD9rAwAAAAAAAAGKAQAAMAAAAE5BQNI7r9Q/i1Bq2/X16z8AAAA/awMAAAAAAAABiwEAADAAAABUyob9DdHUPxlRcItC8+s/AAAAP3oDAAAAAAAAAYwBAAAwAAAAEKysV37v1D8ZUXCLQvPrPwAAAD96AwAAAAAAAAGNAQAAMAAAABY184JQEdU/X1Fz4+jx6z8AAAA/egMAAAAAAAABjgEAADAAAADOFhndwC/VP6VRdjuP8Os/AAAAP4oDAAAAAAAAAY8BAAAwAAAAGhY0nBBN1T+lUXY7j/DrPwAAAD+KAwAAAAAAAAGQAQAAMAAAAGQVT1tgatU/x9F3Z+Lv6z8AAAA/igMAAAAAAAABkQEAADAAAAA8Ml9/j4bVP+1ReZM17+s/AAAAP5oDAAAAAAAAAZIBAAAwAAAAGk9vo76i1T/tUXmTNe/rPwAAAD+aAwAAAAAAAAGTAQAAMAAAAIaJdCzNvdU/7VF5kzXv6z8AAAA/mgMAAAAAAAABlAEAADAAAABgpoRQ/NnVP+1ReZM17+s/AAAAP6kDAAAAAAAAAZUBAAAwAAAAPMOUdCv21T/tUXmTNe/rPwAAAD+pAwAAAAAAAAGWAQAAMAAAABbgpJhaEtY/x9F3Z+Lv6z8AAAA/qQMAAAAAAAABlwEAADAAAABg379Xqi/WP6VRdjuP8Os/AAAAP7kDAAAAAAAAAZgBAAAwAAAAzBnF4LhK1j8ZUXCLQvPrPwAAAD+5AwAAAAAAAAGZAQAAMAAAAMpxv86mZNY/9dBuX+/z6z8AAAA/uQMAAAAAAAABmgEAADAAAADGybm8lH7WP4tQatv19es/AAAAP8kDAAAAAAAAAZsBAAAwAAAAMgS/RaOZ1j9p0GivovbrPwAAAD/JAwAAAAAAAAGcAQAAMAAAAL55rphwstY/IdBlV/z36z8AAAA/yQMAAAAAAAABnQEAADAAAADeDJNQHcrWP7lPYdMC+us/AAAAP9gDAAAAAAAAAZ4BAAAwAAAA+p93CMrh1j+Tz1+nr/rrPwAAAD/YAwAAAAAAAAGfAQAAMAAAABozXMB2+dY/K09bI7b86z8AAAA/2AMAAAAAAAABoAEAADAAAABYAStC4g7XPwnPWfdi/es/AAAAP9gDAAAAAAAAAaEBAAAwAAAALO3uKC0j1z/BzlafvP7rPwAAAD/oAwAAAAAAAAGiAQAAMAAAAGq7vaqYONc/wc5Wn7z+6z8AAAA/6AMAAAAAAAABowEAADAAAADMxHb2wkvXP1lOUhvDAOw/AAAAP+gDAAAAAAAAAaQBAAAwAAAADJNFeC5h1z81zlDvbwHsPwAAAD/3AwAAAAAAAAGlAQAAMAAAAGyc/sNYdNc/E05PwxwC7D8AAAA/9wMAAAAAAAABpgEAADAAAADQpbcPg4fXP+3NTZfJAuw/AAAAP/cDAAAAAAAAAacBAAAwAAAAwsxlwIyZ1z+pzUo/IwTsPwAAAD8UBAAAAAAAAAGoAQAAMAAAALTzE3GWq9c/Y81H53wF7D8AAAA/FAQAAAAAAAABqQEAADAAAAAW/cy8wL7XPz1NRrspBuw/AAAAPxQEAAAAAAAAAaoBAAAwAAAACCR7bcrQ1z89TUa7KQbsPwAAAD8kBAAAAAAAAAGrAQAAMAAAAB6GE+iS4Nc/1cxBNzAI7D8AAAA/JAQAAAAAAAABrAEAADAAAAAy6KtiW/DXP7NMQAvdCOw/AAAAPyQEAAAAAAAAAa0BAAAwAAAAZoUup+L91z9rTD2zNgrsPwAAAD8zBAAAAAAAAAGuAQAAMAAAAJwisetpC9g/JUw6W5AL7D8AAAA/MwQAAAAAAAABrwEAADAAAADQvzMw8RjYP99LNwPqDOw/AAAAPzMEAAAAAAAAAbABAAAwAAAAdj/BD5kn2D+9yzXXlg3sPwAAAD9DBAAAAAAAAAGxAQAAMAAAAMwXLh7fMtg/vcs115YN7D8AAAA/QwQAAAAAAAABsgEAADAAAAAo8JosJT7YP73LNdeWDew/AAAAP0MEAAAAAAAAAbMBAAAwAAAAEOb8n0pI2D+9yzXXlg3sPwAAAD9TBAAAAAAAAAG0AQAAMAAAAPjbXhNwUtg/vcs115YN7D8AAAA/UwQAAAAAAAABtQEAADAAAADg0cCGlVzYP1FLMVOdD+w/AAAAP1MEAAAAAAAAAbYBAAAwAAAAWOUXX5pl2D9RSzFTnQ/sPwAAAD9iBAAAAAAAAAG3AQAAMAAAAND4bjefbtg/L8svJ0oQ7D8AAAA/YgQAAAAAAAABuAEAADAAAADcKbt0g3bYPy/LLydKEOw/AAAAP2IEAAAAAAAAAbkBAAAwAAAAVj0STYh/2D8vyy8nShDsPwAAAD9iBAAAAAAAAAG6AQAAMAAAAGBuXopsh9g/L8svJ0oQ7D8AAAA/cgQAAAAAAAABuwEAADAAAAD6vJ8sMI7YPy/LLydKEOw/AAAAP3IEAAAAAAAAAbwBAAAwAAAAlAvhzvOU2D8vyy8nShDsPwAAAD9yBAAAAAAAAAG9AQAAMAAAADJaInG3m9g/L8svJ0oQ7D8AAAA/gQQAAAAAAAABvgEAADAAAADMqGMTe6LYPw1LLvv2EOw/AAAAP4EEAAAAAAAAAb8BAAAwAAAA+BSaGh6o2D8NSy779hDsPwAAAD+BBAAAAAAAAAHAAQAAMAAAACSB0CHBrdg/DUsu+/YQ7D8AAAA/kQQAAAAAAAABwQEAADAAAAC+zxHEhLTYPw1LLvv2EOw/AAAAP5EEAAAAAAAAAcIBAAAwAAAAfFk9MAe52D8NSy779hDsPwAAAD+RBAAAAAAAAAHDAQAAMAAAADbjaJyJvdg/DUsu+/YQ7D8AAAA/oQQAAAAAAAABxAEAADAAAAD0bJQIDMLYPw1LLvv2EOw/AAAAP6EEAAAAAAAAAcUBAAAwAAAAsPa/dI7G2D8NSy779hDsPwAAAD+hBAAAAAAAAAHGAQAAMAAAAG6A6+AQy9g/58osz6MR7D8AAAA/sAQAAAAAAAABxwEAADAAAAAoChdNk8/YP+fKLM+jEew/AAAAP7AEAAAAAAAAAcgBAAAwAAAA5pNCuRXU2D/nyizPoxHsPwAAAD+wBAAAAAAAAAHJAQAAMAAAAKIdbiWY2Ng/f0ooS6oT7D8AAAA/wAQAAAAAAAABygEAADAAAABgp5mRGt3YP1vKJh9XFOw/AAAAP8AEAAAAAAAAAcsBAAAwAAAA+vXaM97j2D/xSSKbXRbsPwAAAD/ABAAAAAAAAAHMAQAAMAAAAEid+wRA59g/8Ukim10W7D8AAAA/0AQAAAAAAAABzQEAADAAAABInfsEQOfYP/FJIptdFuw/AAAAP9AEAAAAAAAAAc4BAAAwAAAASJ37BEDn2D/xSSKbXRbsPwAAAD/QBAAAAAAAAAHPAQAAMAAAAEid+wRA59g/8Ukim10W7D8AAAA/0AQAAAAAAAAB0AEAADAAAABgXICqMCqDP0VRRwnNH+I/AAAAPwAAAAAAAAAAAdEBAAAwAAAAYFyAqjAqgz9FUUcJzR/iPwAAAD8PAAAAAAAAAAHSAQAAMAAAAGBcgKowKoM/RVFHCc0f4j8AAAA/DwAAAAAAAAAB0wEAADAAAABgXICqMCqDP0VRRwnNH+I/AAAAPx8AAAAAAAAAAdQBAAAwAAAAYFyAqjAqgz9FUUcJzR/iPwAAAD8fAAAAAAAAAAHVAQAAMAAAAGBcgKowKoM/RVFHCc0f4j8AAAA/HwAAAAAAAAAB1gEAADAAAABgXICqMCqDP0VRRwnNH+I/AAAAPy4AAAAAAAAAAdcBAAAwAAAAYFyAqjAqgz9FUUcJzR/iPwAAAD8uAAAAAAAAAAHYAQAAMAAAAGBcgKowKoM/RVFHCc0f4j8AAAA/LgAAAAAAAAAB2QEAADAAAABgXICqMCqDP0VRRwnNH+I/AAAAPz4AAAAAAAAAAdoBAAAwAAAAYFyAqjAqgz9FUUcJzR/iPwAAAD8+AAAAAAAAAAHbAQAAMAAAAGBcgKowKoM/RVFHCc0f4j8AAAA/PgAAAAAAAAAB3AEAADAAAABgXICqMCqDP0VRRwnNH+I/AAAAP04AAAAAAAAAAd0BAAAwAAAAYFyAqjAqgz9FUUcJzR/iPwAAAD9OAAAAAAAAAAHeAQAAMAAAAGBcgKowKoM/RVFHCc0f4j8AAAA/TgAAAAAAAAAB3wEAADAAAABgXICqMCqDP0VRRwnNH+I/AAAAP10AAAAAAAAAAeABAAAwAAAAYFyAqjAqgz9FUUcJzR/iPwAAAD9dAAAAAAAAAAHhAQAAMAAAAGBcgKowKoM/RVFHCc0f4j8AAAA/XQAAAAAAAAAB4gEAADAAAABgXICqMCqDP0VRRwnNH+I/AAAAP20AAAAAAAAAAeMBAAAwAAAAYFyAqjAqgz9FUUcJzR/iPwAAAD9tAAAAAAAAAAHkAQAAMAAAAGBcgKowKoM/RVFHCc0f4j8AAAA/bQAAAAAAAAAB5QEAADAAAABgXICqMCqDP0VRRwnNH+I/AAAAP20AAAAAAAAAAeYBAAAwAAAAYFyAqjAqgz9FUUcJzR/iPwAAAD99AAAAAAAAAAHnAQAAMAAAAGBcgKowKoM/RVFHCc0f4j8AAAA/fQAAAAAAAAAB6AEAADAAAABgXICqMCqDP0VRRwnNH+I/AAAAP30AAAAAAAAAAekBAAAwAAAAYFyAqjAqgz9FUUcJzR/iPwAAAD+MAAAAAAAAAAHqAQAAMAAAAIAOJEkdBoM/3dBChdMh4j8AAAA/jAAAAAAAAAAB6wEAADAAAACADiRJHQaDP3NQPgHaI+I/AAAAP4wAAAAAAAAAAewBAAAwAAAAgMDH5wnigj8L0Dl94CXiPwAAAD+cAAAAAAAAAAHtAQAAMAAAAKBya4b2vYI/n081+eYn4j8AAAA/nAAAAAAAAAAB7gEAADAAAADgJA8l45mCPzfPMHXtKeI/AAAAP5wAAAAAAAAAAe8BAAAwAAAA4Nayw891gj8/TiZBpy7iPwAAAD+rAAAAAAAAAAHwAQAAMAAAAODWssPPdYI/sU0gkVox4j8AAAA/qwAAAAAAAAAB8QEAADAAAAAAiVZivFGCP7vMFV0UNuI/AAAAP6sAAAAAAAAAAfIBAAAwAAAAQO2dn5UJgj+jywn9ejviPwAAAD+7AAAAAAAAAAHzAQAAMAAAAGCfQT6C5YE//cn37JRD4j8AAAA/uwAAAAAAAAAB9AEAADAAAADAtSwaSHmBPw/I4oQITeI/AAAAP7sAAAAAAAAAAfUBAAAwAAAAwGfQuDRVgT9rxtB0IlXiPwAAAD/LAAAAAAAAAAH2AQAAMAAAACB+u5T66IA/88O1XElh4j8AAAA/ywAAAAAAAAAB9wEAADAAAABA4gLS06CAP1dBmRgdbuI/AAAAP8sAAAAAAAAAAfgBAAAwAAAAoEZKD61YgD+5vnzU8HriPwAAAD/aAAAAAAAAAAH5AQAAMAAAAKBGSg+tWIA/1TtdOB6J4j8AAAA/2gAAAAAAAAAB+gEAADAAAADAuWrW5dh/P/s3M2gFnOI/AAAAP9oAAAAAAAAAAfsBAAAwAAAAQIL5UJhIfz/9swdsma/iPwAAAD/qAAAAAAAAAAH8AQAAMAAAAMBKiMtKuH4/ma/X6zPF4j8AAAA/6gAAAAAAAAAB/QEAADAAAAAAExdG/Sd+P+Mrr0du1+I/AAAAP+oAAAAAAAAAAf4BAAAwAAAAQHdeg9bffT8JKIV3VeriPwAAAD/qAAAAAAAAAAH/AQAAMAAAAIDbpcCvl30/oSNV9+//4j8AAAA/+gAAAAAAAAABAAIAADAAAAAACHx4O798P42eHZvqGOM/AAAAP/oAAAAAAAAAAQECAAAwAAAAwDRSMMfmez+/GemWizDjPwAAAD8JAQAAAAAAAAECAgAAMAAAAACZmW2gnns/NZW36tJG4z8AAAA/CQEAAAAAAAABAwIAADAAAABA/eCqeVZ7P4eQhBLHXeM/AAAAPwkBAAAAAAAAAQQCAAAwAAAAgGEo6FIOez8hjFSSYXPjPwAAAD8ZAQAAAAAAAAEFAgAAMAAAAIBhKOhSDns/3wcmPk+I4z8AAAA/GQEAAAAAAAABBgIAADAAAACAYSjoUg57P+OD+kHjm+M/AAAAPxkBAAAAAAAAAQcCAAAwAAAAgGEo6FIOez8JgNBxyq7jPwAAAD8oAQAAAAAAAAEIAgAAMAAAAIBhKOhSDns/L3ymobHB4z8AAAA/KAEAAAAAAAABCQIAADAAAABA/eCqeVZ7P3n4ff3r0+M/AAAAPygBAAAAAAAAAQoCAAAwAAAAAJmZbaCeez/l9FaFeeXjPwAAAD84AQAAAAAAAAELAgAAMAAAAMA0UjDH5ns/v3E0kQD14z8AAAA/OAEAAAAAAAABDAIAADAAAADANFIwx+Z7P5XuEZ2HBOQ/AAAAPzgBAAAAAAAAAQ0CAAAwAAAAwNAK8+0ufD8la+xQaBXkPwAAAD9IAQAAAAAAAAEOAgAAMAAAAIBsw7UUd3w/QejMtJUj5D8AAAA/SAEAAAAAAAABDwIAADAAAAAApDQ7Ygd9Pzvlq+xvMuQ/AAAAP0gBAAAAAAAAARACAAAwAAAAgNulwK+XfT+dYo+oQz/kPwAAAD9XAQAAAAAAAAERAgAAMAAAAIDbpcCvl30/ud9vDHFN5D8AAAA/VwEAAAAAAAABEgIAADAAAAAAExdG/Sd+P/3cUZzxWuQ/AAAAP1cBAAAAAAAAARMCAAAwAAAAAK/PCCRwfj+D2jaEGGfkPwAAAD9XAQAAAAAAAAEUAgAAMAAAAEDmQI5xAH8/C9gbbD9z5D8AAAA/ZwEAAAAAAAABFQIAADAAAABAgvlQmEh/PwPV+qMZguQ/AAAAP2cBAAAAAAAAARYCAAAwAAAAAB6yE7+Qfz+10daDTZLkPwAAAD93AQAAAAAAAAEXAgAAMAAAAMC5atbl2H8/ac6yY4Gi5D8AAAA/dwEAAAAAAAABGAIAADAAAADAuWrW5dh/P4VLk8eusOQ/AAAAP3cBAAAAAAAAARkCAAAwAAAAwLlq1uXYfz+FS5PHrrDkPwAAAD93AQAAAAAAAAEaAgAAMAAAAMC5atbl2H8/hUuTx66w5D8AAAA/hgEAAAAAAAABGwIAADAAAADAuWrW5dh/P4VLk8eusOQ/AAAAP4YBAAAAAAAAARwCAAAwAAAAAGb8tStMjj+JebQLTqHtPwAAAD8AAAAAAAAAAAEdAgAAMAAAAABm/LUrTI4/iXm0C06h7T8AAAA/EAAAAAAAAAABHgIAADAAAAAAZvy1K0yOP4l5tAtOoe0/AAAAPxAAAAAAAAAAAR8CAAAwAAAAAGb8tStMjj+JebQLTqHtPwAAAD8QAAAAAAAAAAEgAgAAMAAAAABm/LUrTI4/iXm0C06h7T8AAAA/HwAAAAAAAAABIQIAADAAAAAAZvy1K0yOP4l5tAtOoe0/AAAAPx8AAAAAAAAAASICAAAwAAAAAGb8tStMjj+JebQLTqHtPwAAAD8vAAAAAAAAAAEjAgAAMAAAAABm/LUrTI4/iXm0C06h7T8AAAA/LwAAAAAAAAABJAIAADAAAAAAZvy1K0yOP4l5tAtOoe0/AAAAPy8AAAAAAAAAASUCAAAwAAAAAGb8tStMjj+JebQLTqHtPwAAAD8vAAAAAAAAAAEmAgAAMAAAAABm/LUrTI4/iXm0C06h7T8AAAA/PwAAAAAAAAABJwIAADAAAAAAZvy1K0yOP4l5tAtOoe0/AAAAPz8AAAAAAAAAASgCAAAwAAAAAGb8tStMjj+JebQLTqHtPwAAAD8/AAAAAAAAAAEpAgAAMAAAAABm/LUrTI4/iXm0C06h7T8AAAA/TgAAAAAAAAABKgIAADAAAAAAZvy1K0yOP4l5tAtOoe0/AAAAP04AAAAAAAAAASsCAAAwAAAAAGb8tStMjj+JebQLTqHtPwAAAD9OAAAAAAAAAAEsAgAAMAAAAABm/LUrTI4/iXm0C06h7T8AAAA/XgAAAAAAAAABLQIAADAAAAAAZvy1K0yOP4l5tAtOoe0/AAAAP14AAAAAAAAAAS4CAAAwAAAAAGb8tStMjj+JebQLTqHtPwAAAD9eAAAAAAAAAAEvAgAAMAAAAABm/LUrTI4/iXm0C06h7T8AAAA/bQAAAAAAAAABMAIAADAAAAAAZvy1K0yOP4l5tAtOoe0/AAAAP20AAAAAAAAAATECAAAwAAAAAGb8tStMjj+JebQLTqHtPwAAAD9tAAAAAAAAAAEyAgAAMAAAAABm/LUrTI4/iXm0C06h7T8AAAA/fQAAAAAAAAABMwIAADAAAAAAZvy1K0yOP4l5tAtOoe0/AAAAP30AAAAAAAAAATQCAAAwAAAAAGb8tStMjj+JebQLTqHtPwAAAD99AAAAAAAAAAE1AgAAMAAAAABm/LUrTI4/iXm0C06h7T8AAAA/jQAAAAAAAAABNgIAADAAAAAAZvy1K0yOP4l5tAtOoe0/AAAAP40AAAAAAAAAATcCAAAwAAAAAGb8tStMjj+JebQLTqHtPwAAAD+NAAAAAAAAAAE4AgAAMAAAAABm/LUrTI4/iXm0C06h7T8AAAA/jQAAAAAAAAABOQIAADAAAAAAZvy1K0yOP4l5tAtOoe0/AAAAP5wAAAAAAAAAAToCAAAwAAAAAGb8tStMjj+JebQLTqHtPwAAAD+cAAAAAAAAAAE7AgAAMAAAAABm/LUrTI4/iXm0C06h7T8AAAA/nAAAAAAAAAABPAIAADAAAAAAZvy1K0yOP4l5tAtOoe0/AAAAP6wAAAAAAAAAAT0CAAAwAAAAAGb8tStMjj+JebQLTqHtPwAAAD+sAAAAAAAAAAE+AgAAMAAAAABm/LUrTI4/iXm0C06h7T8AAAA/rAAAAAAAAAABPwIAADAAAAAAZvy1K0yOP4l5tAtOoe0/AAAAP7wAAAAAAAAAAUACAAAwAAAAAGb8tStMjj+JebQLTqHtPwAAAD+8AAAAAAAAAAFBAgAAMAAAAABm/LUrTI4/iXm0C06h7T8AAAA/vAAAAAAAAAABQgIAADAAAAAAZvy1K0yOP4l5tAtOoe0/AAAAP8sAAAAAAAAAAUMCAAAwAAAAAGb8tStMjj+JebQLTqHtPwAAAD/LAAAAAAAAAAFEAgAAMAAAAABm/LUrTI4/iXm0C06h7T8AAAA/ywAAAAAAAAABRQIAADAAAAAAZvy1K0yOP4l5tAtOoe0/AAAAP9sAAAAAAAAAAUYCAAAwAAAAAGb8tStMjj+JebQLTqHtPwAAAD/bAAAAAAAAAAFHAgAAMAAAAABm/LUrTI4/iXm0C06h7T8AAAA/2wAAAAAAAAABSAIAADAAAAAAZvy1K0yOP4l5tAtOoe0/AAAAP/gAAAAAAAAAAUkCAAAwAAAAAGb8tStMjj+JebQLTqHtPwAAAD/4AAAAAAAAAAFKAgAAMAAAAABm/LUrTI4/iXm0C06h7T8AAAA/+AAAAAAAAAABSwIAADAAAAAAZvy1K0yOP4l5tAtOoe0/AAAAPwgBAAAAAAAAAUwCAAAwAAAAYMpD8wQEjj9l+bLf+qHtPwAAAD8IAQAAAAAAAAFNAgAAMAAAAGDKQ/MEBI4/+3iuWwGk7T8AAAA/CAEAAAAAAAABTgIAADAAAABgfOeR8d+NP9f4rC+upO0/AAAAPxgBAAAAAAAAAU8CAAAwAAAAgC6LMN67jT+1eKsDW6XtPwAAAD8YAQAAAAAAAAFQAgAAMAAAAKDgLs/Kl40/k/ip1wem7T8AAAA/GAEAAAAAAAABUQIAADAAAACg4C7PypeNP0v4pn9hp+0/AAAAPxgBAAAAAAAAAVICAAAwAAAAwJLSbbdzjT8F+KMnu6jtPwAAAD8nAQAAAAAAAAFTAgAAMAAAAOD2GauQK40/MfeaH8is7T8AAAA/JwEAAAAAAAABVAIAADAAAAAAqb1JfQeNP4F2k0MosO0/AAAAPycBAAAAAAAAAVUCAAAwAAAAQA0Fh1a/jD/R9YtniLPtPwAAAD83AQAAAAAAAAFWAgAAMAAAAGBxTMQvd4w///SCX5W37T8AAAA/NwEAAAAAAAABVwIAADAAAACgI/BiHFOMPyv0eVeiu+0/AAAAPzcBAAAAAAAAAVgCAAAwAAAAwIc3oPUKjD+d83OnVb7tPwAAAD9HAQAAAAAAAAFZAgAAMAAAAOA52z7i5os/EfNt9wjB7T8AAAA/RwEAAAAAAAABWgIAADAAAAAgniJ8u56LPz3yZO8Vxe0/AAAAP0cBAAAAAAAAAVsCAAAwAAAAQFDGGqh6iz9r8VvnIsntPwAAAD9WAQAAAAAAAAFcAgAAMAAAAIC0DViBMos/dXBRs9zN7T8AAAA/VgEAAAAAAAABXQIAADAAAACgGFWVWuqKP1lvRVND0+0/AAAAP1YBAAAAAAAAAV4CAAAwAAAA4Mr4M0fGij+HbjxLUNftPwAAAD9mAQAAAAAAAAFfAgAAMAAAACDh4w8NWoo/ke0xFwrc7T8AAAA/ZgEAAAAAAAABYAIAADAAAABgRStN5hGKP5tsJ+PD4O0/AAAAP2YBAAAAAAAAAWECAAAwAAAAgPfO69LtiT/Hax7b0OTtPwAAAD91AQAAAAAAAAFiAgAAMAAAAMBbFimspYk/rWoSezfq7T8AAAA/dQEAAAAAAAABYwIAADAAAADAWxYprKWJP7npB0fx7u0/AAAAP3UBAAAAAAAAAWQCAAAwAAAAAHIBBXI5iT99aPq6BPXtPwAAAD+FAQAAAAAAAAFlAgAAMAAAAEDWSEJL8Yg/Y2fuWmv67T8AAAA/hQEAAAAAAAABZgIAADAAAABgiOzgN82IP0tm4vrR/+0/AAAAP4UBAAAAAAAAAWcCAAAwAAAAoOwzHhGFiD9T5dfGiwTuPwAAAD+VAQAAAAAAAAFoAgAAMAAAAKCe17z9YIg/OeTLZvIJ7j8AAAA/lQEAAAAAAAABaQIAADAAAADgAh/61hiIP9nivK6yEO4/AAAAP5UBAAAAAAAAAWoCAAAwAAAAIGdmN7DQhz/B4bBOGRbuPwAAAD+VAQAAAAAAAAFrAgAAMAAAACAZCtacrIc/peCk7n8b7j8AAAA/pAEAAAAAAAABbAIAADAAAACAfVETdmSHP0XflTZAIu4/AAAAP6QBAAAAAAAAAW0CAAAwAAAAgC/1sWJAhz8t3onWpifuPwAAAD+0AQAAAAAAAAFuAgAAMAAAAKDhmFBPHIc/71x8Srot7j8AAAA/tAEAAAAAAAABbwIAADAAAADgReCNKNSGP41bbZJ6NO4/AAAAP7QBAAAAAAAAAXACAAAwAAAAAPiDLBWwhj8vWl7aOjvuPwAAAD/EAQAAAAAAAAFxAgAAMAAAAACqJ8sBjIY/8dhQTk5B7j8AAAA/xAEAAAAAAAABcgIAADAAAABgDm8I20OGP29XQGq7SO4/AAAAP8QBAAAAAAAAAXMCAAAwAAAAYMASp8cfhj8PVjGye0/uPwAAAD/TAQAAAAAAAAF0AgAAMAAAAIBytkW0+4U/jdQgzuhW7j8AAAA/0wEAAAAAAAABdQIAADAAAADAJFrkoNeFPw1TEOpVXu4/AAAAP9MBAAAAAAAAAXYCAAAwAAAA4IihIXqPhT+J0f8Fw2XuPwAAAD/jAQAAAAAAAAF3AgAAMAAAAOA6RcBma4U/m8/qnTZv7j8AAAA/4wEAAAAAAAABeAIAADAAAAAg7eheU0eFP9FN12H9d+4/AAAAP/IBAAAAAAAAAXkCAAAwAAAAQJ+M/T8jhT8pTMVRF4DuPwAAAD/yAQAAAAAAAAF6AgAAMAAAAEBRMJws/4Q/PUqw6YqJ7j8AAAA/8gEAAAAAAAABewIAADAAAABAUTCcLP+EP3XInK1Rku4/AAAAP/IBAAAAAAAAAXwCAAAwAAAAgLV32QW3hD/Nxoqda5ruPwAAAD8CAgAAAAAAAAF9AgAAMAAAAKBnG3jykoQ/4cR1Nd+j7j8AAAA/AgIAAAAAAAABfgIAADAAAADAGb8W326EPxVDYvmlrO4/AAAAPwICAAAAAAAAAX8CAAAwAAAAwBm/Ft9uhD/lQEo5c7fuPwAAAD8SAgAAAAAAAAGAAgAAMAAAAKB9BlS4JoQ/Sb4t9UbE7j8AAAA/EgIAAAAAAAABgQIAADAAAADAL6rypAKEP128GI26ze4/AAAAPxICAAAAAAAAAYICAAAwAAAAwOFNkZHegz8pugDNh9juPwAAAD8SAgAAAAAAAAGDAgAAMAAAAMDhTZGR3oM/GTjqOKji7j8AAAA/IQIAAAAAAAABhAIAADAAAAAAlPEvfrqDPy021dAb7O4/AAAAPyECAAAAAAAAAYUCAAAwAAAAAEaVzmqWgz9htMGU4vTuPwAAAD8hAgAAAAAAAAGGAgAAMAAAACD4OG1XcoM/mTKuWKn97j8AAAA/MQIAAAAAAAABhwIAADAAAAAg+DhtV3KDP6swmfAcB+8/AAAAPzECAAAAAAAAAYgCAAAwAAAAIPg4bVdygz8nr4gMig7vPwAAAD8xAgAAAAAAAAGJAgAAMAAAAGBcgKowKoM/ga12/KMW7z8AAAA/QQIAAAAAAAABigIAADAAAACADiRJHQaDP/8rZhgRHu8/AAAAP0ECAAAAAAAAAYsCAAAwAAAAgMDH5wnigj99qlU0fiXvPwAAAD9BAgAAAAAAAAGMAgAAMAAAAKBya4b2vYI/tShC+EQu7z8AAAA/UAIAAAAAAAABjQIAADAAAACgcmuG9r2CPw8nMOheNu8/AAAAP1ACAAAAAAAAAY4CAAAwAAAAoHJrhva9gj+LpR8EzD3vPwAAAD9QAgAAAAAAAAGPAgAAMAAAAOAkDyXjmYI/ByQPIDlF7z8AAAA/YAIAAAAAAAABkAIAADAAAADg1rLDz3WCPxki+resTu8/AAAAP2ACAAAAAAAAAZECAAAwAAAAAIlWYrxRgj+XoOnTGVbvPwAAAD9gAgAAAAAAAAGSAgAAMAAAACA7+gCpLYI/8Z7XwzNe7z8AAAA/bwIAAAAAAAABkwIAADAAAAAgO/oAqS2CP98cwS9UaO8/AAAAP28CAAAAAAAAAZQCAAAwAAAAYJ9BPoLlgT+JmqdDznPvPwAAAD9vAgAAAAAAAAGVAgAAMAAAAIADiXtbnYE/exiRr+597z8AAAA/fwIAAAAAAAABlgIAADAAAAAAzBf2DQ2BP3cVcOfIjO8/AAAAP38CAAAAAAAAAZcCAAAwAAAAAMwX9g0NgT93FXDnyIzvPwAAAD9/AgAAAAAAAAGYAgAAMAAAAADMF/YNDYE/dxVw58iM7z8AAAA/fwIAAAAAAAABmQIAADAAAAAAzBf2DQ2BP3cVcOfIjO8/AAAAP38CAAAAAAAAAZoCAAAwAAAAYNmcKrwUlD+25DUTFyjZPwAAAD8AAAAAAAAAAAGbAgAAMAAAAGDZnCq8FJQ/tuQ1Exco2T8AAAA/EAAAAAAAAAABnAIAADAAAABg2ZwqvBSUP7bkNRMXKNk/AAAAPxAAAAAAAAAAAZ0CAAAwAAAAYNmcKrwUlD+25DUTFyjZPwAAAD8QAAAAAAAAAAGeAgAAMAAAAGDZnCq8FJQ/tuQ1Exco2T8AAAA/HwAAAAAAAAABnwIAADAAAABg2ZwqvBSUP7bkNRMXKNk/AAAAPx8AAAAAAAAAAaACAAAwAAAAYNmcKrwUlD+25DUTFyjZPwAAAD8fAAAAAAAAAAGhAgAAMAAAAGDZnCq8FJQ/tuQ1Exco2T8AAAA/LwAAAAAAAAABogIAADAAAABg2ZwqvBSUP7bkNRMXKNk/AAAAPy8AAAAAAAAAAaMCAAAwAAAAYNmcKrwUlD+25DUTFyjZPwAAAD8vAAAAAAAAAAGkAgAAMAAAAGDZnCq8FJQ/tuQ1Exco2T8AAAA/LwAAAAAAAAABpQIAADAAAABg2ZwqvBSUP7bkNRMXKNk/AAAAPz8AAAAAAAAAAaYCAAAwAAAAYNmcKrwUlD+25DUTFyjZPwAAAD8/AAAAAAAAAAGnAgAAMAAAAGDZnCq8FJQ/tuQ1Exco2T8AAAA/PwAAAAAAAAABqAIAADAAAABg2ZwqvBSUP7bkNRMXKNk/AAAAP04AAAAAAAAAAakCAAAwAAAAYNmcKrwUlD+25DUTFyjZPwAAAD9OAAAAAAAAAAGqAgAAMAAAAGDZnCq8FJQ/tuQ1Exco2T8AAAA/TgAAAAAAAAABqwIAADAAAABg2ZwqvBSUP7bkNRMXKNk/AAAAP14AAAAAAAAAAawCAAAwAAAAYNmcKrwUlD+25DUTFyjZPwAAAD9eAAAAAAAAAAGtAgAAMAAAAHCy7nmyApQ/JuQvY8oq2T8AAAA/XgAAAAAAAAABrgIAADAAAABwi0DJqPCTP+LjLAskLNk/AAAAP20AAAAAAAAAAa8CAAAwAAAAcItAyajwkz+a4ymzfS3ZPwAAAD9tAAAAAAAAAAGwAgAAMAAAAKAWNreLupM/DuMjAzEw2T8AAAA/bQAAAAAAAAABsQIAADAAAACw74cGgqiTPzriGvs9NNk/AAAAP30AAAAAAAAAAbICAAAwAAAA0KErpW6Ekz9q4RHzSjjZPwAAAD99AAAAAAAAAAGzAgAAMAAAAOBTz0NbYJM/2uALQ/462T8AAAA/fQAAAAAAAAABtAIAADAAAAAQBnPiRzyTP3rf/Iq+Qdk/AAAAP40AAAAAAAAAAbUCAAAwAAAAEN/EMT4qkz/S3ep62EnZPwAAAD+NAAAAAAAAAAG2AgAAMAAAAFAcXr4N0JI/LtzYavJR2T8AAAA/jQAAAAAAAAABtwIAADAAAACAp1Os8JmSP27ZuvpyX9k/AAAAP5wAAAAAAAAAAbgCAAAwAAAAsDJJmtNjkj+q1pyK82zZPwAAAD+cAAAAAAAAAAG5AgAAMAAAABBJNHaZ95E/HtN1EoF+2T8AAAA/nAAAAAAAAAABugIAADAAAABArXuzcq+RPwLPSOrBktk/AAAAP6wAAAAAAAAAAbsCAAAwAAAAkMNmjzhDkT+ayhhqXKjZPwAAAD+sAAAAAAAAAAG8AgAAMAAAAPDZUWv+1pA/osXiOarA2T8AAAA/rAAAAAAAAAABvQIAADAAAABQyY6WuliQPybAplmr29k/AAAAP7wAAAAAAAAAAb4CAAAwAAAA4L7z5ADZjz8aumTJX/nZPwAAAD+8AAAAAAAAAAG/AgAAMAAAAMBPEdpluI4/HrIN0Ycg2j8AAAA/vAAAAAAAAAABwAIAADAAAACg4C7PypeNP3KquTBWRto/AAAAP8sAAAAAAAAAAcECAAAwAAAAYHFMxC93jD/qoVyIMXDaPwAAAD/LAAAAAAAAAAHCAgAAMAAAAEBQxhqoeos/qpkCOLOY2j8AAAA/ywAAAAAAAAABwwIAADAAAAAg4eMPDVqKPwaQmS/1x9o/AAAAP9sAAAAAAAAAAcQCAAAwAAAA4L9dZoVdiT+ChzyH0PHaPwAAAD/bAAAAAAAAAAHFAgAAMAAAAKDsMx4RhYg/cn7ZLl8e2z8AAAA/2wAAAAAAAAABxgIAADAAAAAgGQrWnKyHP6Z1eS6USds/AAAAP+oAAAAAAAAAAccCAAAwAAAA4EXgjSjUhj8ibRyGb3PbPwAAAD/qAAAAAAAAAAHIAgAAMAAAAGAObwjbQ4Y/gmbURdeT2z8AAAA/6gAAAAAAAAAByQIAADAAAADA1v2CjbOFP9JegKWluds/AAAAP/8AAAAAAAAAAcoCAAAwAAAAQJ+M/T8jhT9mVy9dGt7bPwAAAD//AAAAAAAAAAHLAgAAMAAAAKBnG3jykoQ/zlDnHIL+2z8AAAA//wAAAAAAAAABzAIAADAAAACAy2K1y0qEP05LqzyDGdw/AAAAPw8BAAAAAAAAAc0CAAAwAAAAwC+q8qQChD+KRWwE3jXcPwAAAD8PAQAAAAAAAAHOAgAAMAAAAABGlc5qloM/wj8tzDhS3D8AAAA/DwEAAAAAAAABzwIAADAAAAAg+DhtV3KDP8o695uGatw/AAAAPx4BAAAAAAAAAdACAAAwAAAAgA4kSR0Ggz8eNsTDeoHcPwAAAD8eAQAAAAAAAAHRAgAAMAAAAIDAx+cJ4oI/cjGR626Y3D8AAAA/HgEAAAAAAAAB0gIAADAAAADgJA8l45mCPxYtYWsJrtw/AAAAPy4BAAAAAAAAAdMCAAAwAAAAAIlWYrxRgj86KTeb8MDcPwAAAD8uAQAAAAAAAAHUAgAAMAAAACA7+gCpLYI/YiUNy9fT3D8AAAA/LgEAAAAAAAAB1QIAADAAAABgn0E+guWBP4Yh4/q+5tw/AAAAPz4BAAAAAAAAAdYCAAAwAAAAYJ9BPoLlgT9+HsIymfXcPwAAAD8+AQAAAAAAAAHXAgAAMAAAAMC1LBpIeYE/MhueEs0F3T8AAAA/PgEAAAAAAAAB2AIAADAAAADgGXRXITGBPyoYfUqnFN0/AAAAP00BAAAAAAAAAdkCAAAwAAAAAMwX9g0NgT8mFVyCgSPdPwAAAD9NAQAAAAAAAAHaAgAAMAAAACB+u5T66IA/YhI+EgIx3T8AAAA/TQEAAAAAAAAB2wIAADAAAABAMF8z58SAP6IPIKKCPt0/AAAAP10BAAAAAAAAAdwCAAAwAAAAQOIC0tOggD/iDAIyA0zdPwAAAD9dAQAAAAAAAAHdAgAAMAAAAICUpnDAfIA/agrnGSpY3T8AAAA/XQEAAAAAAAAB3gIAADAAAACgRkoPrViAP+4HzAFRZN0/AAAAP2wBAAAAAAAAAd8CAAAwAAAAwKqRTIYQgD/qBKs5K3PdPwAAAD9sAQAAAAAAAAHgAgAAMAAAAMCqkUyGEIA/vgKTefh93T8AAAA/bAEAAAAAAAAB4QIAADAAAAAAHrITv5B/P4YAe7nFiN0/AAAAP3wBAAAAAAAAAeICAAAwAAAAQOZAjnEAfz+a/mVROZLdPwAAAD98AQAAAAAAAAHjAgAAMAAAAMBKiMtKuH4/9vxTQVOa3T8AAAA/fAEAAAAAAAAB5AIAADAAAADASojLSrh+P/b8U0FTmt0/AAAAP4wBAAAAAAAAAeUCAAAwAAAAwEqIy0q4fj/2/FNBU5rdPwAAAD+MAQAAAAAAAAHmAgAAMAAAAMBKiMtKuH4/9vxTQVOa3T8AAAA/jAEAAAAAAAAB5wIAADAAAAD8nwrILNDePxnxQqJu4eg/AAAAPwAAAAAAAAAAAegCAAAwAAAA/J8KyCzQ3j8Z8UKibuHoPwAAAD8TAAAAAAAAAAHpAgAAMAAAAPyfCsgs0N4/GfFCom7h6D8AAAA/EwAAAAAAAAAB6gIAADAAAAD8nwrILNDePxnxQqJu4eg/AAAAPxMAAAAAAAAAAesCAAAwAAAA/J8KyCzQ3j8Z8UKibuHoPwAAAD8jAAAAAAAAAAHsAgAAMAAAAPyfCsgs0N4/GfFCom7h6D8AAAA/IwAAAAAAAAAB7QIAADAAAAD8nwrILNDePxnxQqJu4eg/AAAAPyMAAAAAAAAAAe4CAAAwAAAA/J8KyCzQ3j8Z8UKibuHoPwAAAD8jAAAAAAAAAAHvAgAAMAAAAPyfCsgs0N4/GfFCom7h6D8AAAA/MwAAAAAAAAAB8AIAADAAAAD8nwrILNDePxnxQqJu4eg/AAAAPzMAAAAAAAAAAfECAAAwAAAA/J8KyCzQ3j8Z8UKibuHoPwAAAD8zAAAAAAAAAAHyAgAAMAAAAPyfCsgs0N4/GfFCom7h6D8AAAA/QgAAAAAAAAAB8wIAADAAAAD8nwrILNDePxnxQqJu4eg/AAAAP0IAAAAAAAAAAfQCAAAwAAAA/J8KyCzQ3j8Z8UKibuHoPwAAAD9CAAAAAAAAAAH1AgAAMAAAAPyfCsgs0N4/GfFCom7h6D8AAAA/UgAAAAAAAAAB9gIAADAAAACOvf8sDM/ePxnxQqJu4eg/AAAAP1IAAAAAAAAAAfcCAAAwAAAAHtv0kevN3j/1cEF2G+LoPwAAAD9SAAAAAAAAAAH4AgAAMAAAAEAW31uqy94/rXA+HnXj6D8AAAA/YgAAAAAAAAAB+QIAADAAAABiUcklacneP2lwO8bO5Og/AAAAP2IAAAAAAAAAAfoCAAAwAAAAFKqoVAfG3j//7zZC1eboPwAAAD9iAAAAAAAAAAH7AgAAMAAAAOo9ck1kwN4/lW8yvtvo6D8AAAA/cQAAAAAAAAAB/AIAADAAAABM7zCroLnePwdvLA6P6+g/AAAAP3EAAAAAAAAAAf0CAAAwAAAAsqDvCN2y3j81biMGnO/oPwAAAD9xAAAAAAAAAAH+AgAAMAAAAKpvo8v4qt4/YW0a/qjz6D8AAAA/gQAAAAAAAAAB/wIAADAAAAAwXEzz86HePyPsDHK8+eg/AAAAP4EAAAAAAAAAAQADAAAwAAAAaKHUSY2V3j/pav/lz//oPwAAAD+BAAAAAAAAAAEBAwAAMAAAABDJZztHit4/ZenuAT0H6T8AAAA/kAAAAAAAAAABAgMAADAAAABsSdpbn3veP+Fn3h2qDuk/AAAAP5AAAAAAAAAAAQMDAAAwAAAAxslMfPds3j/R5ceJyhjpPwAAAD+QAAAAAAAAAAEEAwAAMAAAALJntAEvXd4/5+OyIT4i6T8AAAA/oAAAAAAAAAABBQMAADAAAAAwIxHsRUzeP/nhnbmxK+k/AAAAP6AAAAAAAAAAAQYDAAAwAAAAOvxiOzw63j/H34X5fjbpPwAAAD+gAAAAAAAAAAEHAwAAMAAAANryqe8RJ94/b11sDflB6T8AAAA/oAAAAAAAAAABCAMAADAAAADoy/s+CBXeP4VbV6VsS+k/AAAAP7AAAAAAAAAAAQkDAAAwAAAA+KRNjv4C3j+XWUI94FTpPwAAAD+wAAAAAAAAAAEKAwAAMAAAAJablELU790/Y1cqfa1f6T8AAAA/sAAAAAAAAAABCwMAADAAAAASV/Es697dP9/VGZkaZ+k/AAAAP78AAAAAAAAAAQwDAAAwAAAAjhJOFwLO3T/z0wQxjnDpPwAAAD+/AAAAAAAAAAENAwAAMAAAACwJlcvXut0/v9HscFt76T8AAAA/vwAAAAAAAAABDgMAADAAAACIiQfsL6zdP4NQ3+Rugek/AAAAP88AAAAAAAAAAQ8DAAAwAAAA4gl6DIid3T9TTsckPIzpPwAAAD/PAAAAAAAAAAEQAwAAMAAAAD6K7Czgjt0/icyz6AKV6T8AAAA/zwAAAAAAAAABEQMAADAAAAAI7WnoWIHdPwVLowRwnOk/AAAAP98AAAAAAAAAARIDAAAwAAAAPjLyPvJ03T9fSZH0iaTpPwAAAD/fAAAAAAAAAAETAwAAMAAAAOhZhTCsad0/28eAEPer6T8AAAA/3wAAAAAAAAABFAMAADAAAAD+YyO9hl/dP8PGdLBdsek/AAAAP+4AAAAAAAAAARUDAAAwAAAAGG7BSWFV3T9jxWX4HbjpPwAAAD/uAAAAAAAAAAEWAwAAMAAAAKBaanFcTN0/JURYbDG+6T8AAAA/7gAAAAAAAAABFwMAADAAAAAmRxOZV0PdPwtDTAyYw+k/AAAAP/4AAAAAAAAAARgDAAAwAAAAivjR9pM83T85QkMEpcfpPwAAAD/+AAAAAAAAAAEZAwAAMAAAAPCpkFTQNd0/Y0E6/LHL6T8AAAA//gAAAAAAAAABGgMAADAAAABWW0+yDC/dP7XAMiASz+k/AAAAPw0BAAAAAAAAARsDAAAwAAAAugwOEEko3T/jvykYH9PpPwAAAD8NAQAAAAAAAAEcAwAAMAAAAP6C4qPGI90/Mz8iPH/W6T8AAAA/DQEAAAAAAAABHQMAADAAAAD+guKjxiPdPzM/Ijx/1uk/AAAAPx0BAAAAAAAAAR4DAAAwAAAA0hasnCMe3T+Bvhpg39npPwAAAD8dAQAAAAAAAAEfAwAAMAAAABSNgDChGd0/0T0ThD/d6T8AAAA/HQEAAAAAAAABIAMAADAAAABWA1XEHhXdP0U9DdTy3+k/AAAAPy0BAAAAAAAAASEDAAAwAAAACFw087wR3T+VvAX4UuPpPwAAAD8tAQAAAAAAAAEiAwAAMAAAALy0EyJbDt0/KzwBdFnl6T8AAAA/LQEAAAAAAAABIwMAADAAAADe7/3rGQzdP3u7+Ze56Ok/AAAAPy0BAAAAAAAAASQDAAAwAAAA/irotdgJ3T+puvCPxuzpPwAAAD88AQAAAAAAAAElAwAAMAAAAJBI3Rq4CN0/+znpsybw6T8AAAA/PAEAAAAAAAABJgMAADAAAAAiZtJ/lwfdP9843VON9ek/AAAAPzwBAAAAAAAAAScDAAAwAAAAsoPH5HYG3T/HN9Hz8/rpPwAAAD9MAQAAAAAAAAEoAwAAMAAAALKDx+R2Bt0/8zbI6wD/6T8AAAA/TAEAAAAAAAABKQMAADAAAAAiZtJ/lwfdP7e1ul8UBeo/AAAAP0wBAAAAAAAAASoDAAAwAAAAkEjdGrgI3T8RtKhPLg3qPwAAAD9cAQAAAAAAAAErAwAAMAAAAN7v/esZDN0/RzKVE/UV6j8AAAA/XAEAAAAAAAABLAMAADAAAAAIXDTzvBHdP6mveM/IIuo/AAAAP2sBAAAAAAAAAS0DAAAwAAAANshq+l8X3T8vrV237y7qPwAAAD9rAQAAAAAAAAEuAwAAMAAAAEL5tjdEH90/t6pCnxY76j8AAAA/awEAAAAAAAABLwMAADAAAAC6DA4QSSjdPxkoJlvqR+o/AAAAP2sBAAAAAAAAATADAAAwAAAANCBl6E0x3T99pQkXvlTqPwAAAD97AQAAAAAAAAExAwAAMAAAABwWx1tzO90/myLqeuti6j8AAAA/ewEAAAAAAAABMgMAADAAAABy7jNquUbdP7efyt4Yceo/AAAAP3sBAAAAAAAAATMDAAAwAAAAOqmrEyBT3T8/na/GP33qPwAAAD+KAQAAAAAAAAE0AwAAMAAAAP5jI72GX90/oxqTghOK6j8AAAA/igEAAAAAAAABNQMAADAAAACk47CcLm7dP+EXdRKUl+o/AAAAP4oBAAAAAAAAATYDAAAwAAAAvEVJF/d93T/9lFV2waXqPwAAAD+aAQAAAAAAAAE3AwAAMAAAAM6n4ZG/jd0/95E0rpu06j8AAAA/mgEAAAAAAAABOAMAADAAAABS7ISnqJ7dPzuPFj4cwuo/AAAAP5oBAAAAAAAAATkDAAAwAAAA1DAovZGv3T/BjPslQ87qPwAAAD+qAQAAAAAAAAE6AwAAMAAAAOiSwDdav90/AYrdtcPb6j8AAAA/qgEAAAAAAAABOwMAADAAAACOEk4XAs7dP6kHxMk95+o/AAAAP6oBAAAAAAAAATwDAAAwAAAANJLb9qnc3T9Thardt/LqPwAAAD+5AQAAAAAAAAE9AwAAMAAAAGgvXjsx6t0/H4OSHYX96j8AAAA/uQEAAAAAAAABPgMAADAAAADAB8tJd/XdP1cBf+FLBus/AAAAP7kBAAAAAAAAAT8DAAAwAAAAiMJC890B3j+v/2zRZQ7rPwAAAD/JAQAAAAAAAAFAAwAAMAAAAHC4pGYDDN4/w/1XadkX6z8AAAA/yQEAAAAAAAABQQMAADAAAADGkBF1SRfePz98R4VGH+s/AAAAP8kBAAAAAAAAAUIDAAAwAAAAroZz6G4h3j+bejV1YCfrPwAAAD/ZAQAAAAAAAAFDAwAAMAAAACiaysBzKt4/Gfkkkc0u6z8AAAA/2QEAAAAAAAABRAMAADAAAAAyyxb+VzLeP7n3FdmNNes/AAAAP9kBAAAAAAAAAUUDAAAwAAAAOvxiOzw63j/DdgulRzrrPwAAAD/oAQAAAAAAAAFGAwAAMAAAAEgtr3ggQt4/YXX87AdB6z8AAAA/6AEAAAAAAAABRwMAADAAAADie/Aa5EjeP2v08bjBRes/AAAAP+gBAAAAAAAAAUgDAAAwAAAA7qw8WMhQ3j9R8+VYKEvrPwAAAD/oAQAAAAAAAAFJAwAAMAAAABgZc19rVt4/OfLZ+I5Q6z8AAAA/+AEAAAAAAAABSgMAADAAAABEhalmDlzePx3xzZj1Ves/AAAAP/gBAAAAAAAAAUsDAAAwAAAAcPHfbbFh3j9tcMa8VVnrPwAAAD/4AQAAAAAAAAFMAwAAMAAAACx7C9ozZt4/4W/ADAlc6z8AAAA/BwIAAAAAAAABTQMAADAAAAB6IiyrlWnePzHvuDBpX+s/AAAAPwcCAAAAAAAAAU4DAAAwAAAAVudB4dZr3j/HbrSsb2HrPwAAAD8HAgAAAAAAAAFPAwAAMAAAABRxbU1ZcN4/gW6xVMli6z8AAAA/FgIAAAAAAAABUAMAADAAAACEU3joeXHeP1/uryh2Y+s/AAAAPxYCAAAAAAAAAVEDAAAwAAAA8jWDg5py3j8X7qzQz2TrPwAAAD8WAgAAAAAAAAFSAwAAMAAAAPI1g4Oact4/F+6s0M9k6z8AAAA/JgIAAAAAAAABUwMAADAAAADyNYODmnLePxfurNDPZOs/AAAAPyYCAAAAAAAAAVQDAAAwAAAA8jWDg5py3j8X7qzQz2TrPwAAAD8mAgAAAAAAAAFVAwAAMAAAAEzxx2160dw/r7KZl+4T6j8AAAA/AAAAAAAAAAABVgMAADAAAABM8cdtetHcP6+ymZfuE+o/AAAAPx8AAAAAAAAAAVcDAAAwAAAATPHHbXrR3D+vspmX7hPqPwAAAD8fAAAAAAAAAAFYAwAAMAAAAEzxx2160dw/r7KZl+4T6j8AAAA/HwAAAAAAAAABWQMAADAAAABM8cdtetHcP6+ymZfuE+o/AAAAPx8AAAAAAAAAAVoDAAAwAAAATPHHbXrR3D+vspmX7hPqPwAAAD8fAAAAAAAAAAFbAwAAMAAAAEzxx2160dw/r7KZl+4T6j8AAAA/LgAAAAAAAAABXAMAADAAAABM8cdtetHcP6+ymZfuE+o/AAAAPy4AAAAAAAAAAV0DAAAwAAAA3A690lnQ3D+vspmX7hPqPwAAAD8uAAAAAAAAAAFeAwAAMAAAANwOvdJZ0Nw/r7KZl+4T6j8AAAA/PgAAAAAAAAABXwMAADAAAADcDr3SWdDcP6+ymZfuE+o/AAAAPz4AAAAAAAAAAWADAAAwAAAA3A690lnQ3D+vspmX7hPqPwAAAD8+AAAAAAAAAAFhAwAAMAAAANwOvdJZ0Nw/r7KZl+4T6j8AAAA/TgAAAAAAAAABYgMAADAAAADcDr3SWdDcP6+ymZfuE+o/AAAAP04AAAAAAAAAAWMDAAAwAAAA3A690lnQ3D+vspmX7hPqPwAAAD9OAAAAAAAAAAFkAwAAMAAAANwOvdJZ0Nw/r7KZl+4T6j8AAAA/XQAAAAAAAAABZQMAADAAAADcDr3SWdDcP6+ymZfuE+o/AAAAP10AAAAAAAAAAWYDAAAwAAAA3A690lnQ3D+vspmX7hPqPwAAAD9dAAAAAAAAAAFnAwAAMAAAANwOvdJZ0Nw/r7KZl+4T6j8AAAA/bQAAAAAAAAABaAMAADAAAADcDr3SWdDcP6+ymZfuE+o/AAAAP20AAAAAAAAAAWkDAAAwAAAA3A690lnQ3D+vspmX7hPqPwAAAD9tAAAAAAAAAAFqAwAAMAAAANwOvdJZ0Nw/r7KZl+4T6j8AAAA/fQAAAAAAAAABawMAADAAAADcDr3SWdDcP6+ymZfuE+o/AAAAP30AAAAAAAAAAWwDAAAwAAAA3A690lnQ3D+vspmX7hPqPwAAAD99AAAAAAAAAAFtAwAAMAAAANwOvdJZ0Nw/r7KZl+4T6j8AAAA/jAAAAAAAAAABbgMAADAAAADcDr3SWdDcP6+ymZfuE+o/AAAAP4wAAAAAAAAAAW8DAAAwAAAA3A690lnQ3D+vspmX7hPqPwAAAD+MAAAAAAAAAAFwAwAAMAAAANwOvdJZ0Nw/r7KZl+4T6j8AAAA/jAAAAAAAAAABcQMAADAAAADcDr3SWdDcP6+ymZfuE+o/AAAAP5wAAAAAAAAAAXIDAAAwAAAATPHHbXrR3D+vspmX7hPqPwAAAD+cAAAAAAAAAAFzAwAAMAAAALrT0gib0tw/jTKYa5sU6j8AAAA/nAAAAAAAAAABdAMAADAAAAAIe/PZ/NXcP0cylRP1Feo/AAAAP6sAAAAAAAAAAXUDAAAwAAAAViIUq17Z3D+5MY9jqBjqPwAAAD+rAAAAAAAAAAF2AwAAMAAAAICOSrIB39w/LTGJs1sb6j8AAAA/qwAAAAAAAAABdwMAADAAAACKv5bv5ebcP+cwhlu1HOo/AAAAP7sAAAAAAAAAAXgDAAAwAAAAUHoOmUzz3D83sH5/FSDqPwAAAD+7AAAAAAAAAAF5AwAAMAAAANS+sa41BN0/Y691dyIk6j8AAAA/uwAAAAAAAAABegMAADAAAACkqnWVgBjdP0uuaReJKeo/AAAAP8sAAAAAAAAAAXsDAAAwAAAApAJwg24y3T8vrV237y7qPwAAAD/LAAAAAAAAAAF8AwAAMAAAAOwBi0K+T90/8ytQKwM16j8AAAA/ywAAAAAAAAABfQMAADAAAAA+MvI+8nTdP9kqRMtpOuo/AAAAP90AAAAAAAAAAX4DAAAwAAAA4gl6DIid3T9XqTPn1kHqPwAAAD/dAAAAAAAAAAF/AwAAMAAAAD5rLUagyt0/O6gnhz1H6j8AAAA/7QAAAAAAAAABgAMAADAAAABaVgzsOvzdP/8mGvtQTeo/AAAAP+0AAAAAAAAAAYEDAAAwAAAAwugLYzcx3j+fJQtDEVTqPwAAAD/tAAAAAAAAAAGCAwAAMAAAAEy29aPyY94/H6T6Xn5b6j8AAAA/7QAAAAAAAAABgwMAADAAAAC0SPUa75jePwWj7v7kYOo/AAAAP/0AAAAAAAAAAYQDAAAwAAAA0jPUwInK3j/JIeFy+GbqPwAAAD/9AAAAAAAAAAGFAwAAMAAAACyVh/qh994/ryDVEl9s6j8AAAA//QAAAAAAAAABhgMAADAAAACuMSX+eCLfP7efyt4Yceo/AAAAPwwBAAAAAAAAAYcDAAAwAAAA4CaiMO5J3z/lnsHWJXXqPwAAAD8MAQAAAAAAAAGIAwAAMAAAAFiS8/bgbN8/Nx66+oV46j8AAAA/DAEAAAAAAAABiQMAADAAAABeGzois47fP2EdsfKSfOo/AAAAPxwBAAAAAAAAAYoDAAAwAAAAqBpV4QKs3z/VHKtCRn/qPwAAAD8cAQAAAAAAAAGLAwAAMAAAABRVWmoRx98/a5ymvkyB6j8AAAA/HAEAAAAAAAABjAMAADAAAAA06D4ivt7fP7sbn+KshOo/AAAAPxwBAAAAAAAAAY0DAAAwAAAAcrYNpCn03z8tG5kyYIfqPwAAAD8rAQAAAAAAAAGOAwAAMAAAAFlC7pLKBOA/C5uXBg2I6j8AAAA/KwEAAAAAAAABjwMAADAAAABCOFAG8A7gP3+akVbAiuo/AAAAPzsBAAAAAAAAAZADAAAwAAAAg9ohkWQX4D83mo7+GYzqPwAAAD87AQAAAAAAAAGRAwAAMAAAAI4Lbs5IH+A/hxmHInqP6j8AAAA/OwEAAAAAAAABkgMAADAAAACYPLoLLSfgPx+Zgp6Akeo/AAAAPzsBAAAAAAAAAZMDAAAwAAAAMov7rfAt4D/7GIFyLZLqPwAAAD9LAQAAAAAAAAGUAwAAMAAAAM3ZPFC0NOA/tRh+GoeT6j8AAAA/SwEAAAAAAAABlQMAADAAAABnKH7ydzvgP28Ye8LglOo/AAAAP0sBAAAAAAAAAZYDAAAwAAAAlZS0+RpB4D8pGHhqOpbqPwAAAD9aAQAAAAAAAAGXAwAAMAAAAMAA6wC+RuA/A5h2PueW6j8AAAA/WgEAAAAAAAABmAMAADAAAADsbCEIYUzgP+EXdRKUl+o/AAAAP1oBAAAAAAAAAZkDAAAwAAAAqPZMdONQ4D+bF3K67ZjqPwAAAD9qAQAAAAAAAAGaAwAAMAAAAGWAeOBlVeA/UxdvYkea6j8AAAA/agEAAAAAAAABmwMAADAAAAAhCqRM6FngPzGXbTb0muo/AAAAP2oBAAAAAAAAAZwDAAAwAAAApiJKa9pd4D8xl2029JrqPwAAAD96AQAAAAAAAAGdAwAAMAAAACs78InMYeA/yRZpsvqc6j8AAAA/egEAAAAAAAABngMAADAAAACwU5aovmXgP6OWZ4anneo/AAAAP3oBAAAAAAAAAZ8DAAAwAAAANWw8x7Bp4D+BFmZaVJ7qPwAAAD+JAQAAAAAAAAGgAwAAMAAAALqE4uWibeA/XZZkLgGf6j8AAAA/iQEAAAAAAAABoQMAADAAAAAJLAO3BHHgP/UVYKoHoeo/AAAAP4kBAAAAAAAAAaIDAAAwAAAAH2KeOtZz4D/RlV5+tKHqPwAAAD+ZAQAAAAAAAAGjAwAAMAAAAGwJvws4d+A/rRVdUmGi6j8AAAA/mQEAAAAAAAABpAMAADAAAACCP1qPCXrgP2cVWvq6o+o/AAAAP5kBAAAAAAAAAaUDAAAwAAAAYARwxUp84D9FlVjOZ6TqPwAAAD+oAQAAAAAAAAGmAwAAMAAAAHU6C0kcf+A/RZVYzmek6j8AAAA/qAEAAAAAAAABpwMAADAAAACMcKbM7YHgP0WVWM5npOo/AAAAP6gBAAAAAAAAAagDAAAwAAAAoaZBUL+E4D/9lFV2waXqPwAAAD+4AQAAAAAAAAGpAwAAMAAAAIBrV4YAh+A//ZRVdsGl6j8AAAA/uAEAAAAAAAABqgMAADAAAABeMG28QYngP/2UVXbBpeo/AAAAP7gBAAAAAAAAAasDAAAwAAAAPfWC8oKL4D/9lFV2waXqPwAAAD+4AQAAAAAAAAGsAwAAMAAAAONIE9szjeA//ZRVdsGl6j8AAAA/yAEAAAAAAAABrQMAADAAAACKnKPD5I7gP/2UVXbBpeo/AAAAP8gBAAAAAAAAAa4DAAAwAAAAMPAzrJWQ4D/9lFV2waXqPwAAAD/IAQAAAAAAAAGvAwAAMAAAAA+1SeLWkuA//ZRVdsGl6j8AAAA/1wEAAAAAAAABsAMAADAAAAC2CNrKh5TgP/2UVXbBpeo/AAAAP9cBAAAAAAAAAbEDAAAwAAAAk83vAMmW4D/9lFV2waXqPwAAAD/XAQAAAAAAAAGyAwAAMAAAAHGSBTcKmeA/2xRUSm6m6j8AAAA/5wEAAAAAAAABswMAADAAAACIyKC625vgP3GUT8Z0qOo/AAAAP+cBAAAAAAAAAbQDAAAwAAAAiMigutub4D9xlE/GdKjqPwAAAD/nAQAAAAAAAAG1AwAAMAAAAIjIoLrbm+A/cZRPxnSo6j8AAAA/9wEAAAAAAAABtgMAADAAAACIyKC625vgP3GUT8Z0qOo/AAAAP/cBAAAAAAAACw==</ink>
</athena>
</file>

<file path=customXml/item6.xml><?xml version="1.0" encoding="utf-8"?>
<athena xmlns="http://schemas.microsoft.com/edu/athena" version="0.1.3396.0">
  <media streamable="true" recordStart="46655" recordEnd="106420" recordLength="106506" audioOnly="true" start="46655" end="106420" audioFormat="{00001610-0000-0010-8000-00AA00389B71}" audioRate="44100" muted="false" volume="0.8" fadeIn="0" fadeOut="0" videoFormat="{34363248-0000-0010-8000-00AA00389B71}" videoRate="15" videoWidth="256" videoHeight="256"/>
</athena>
</file>

<file path=customXml/item7.xml><?xml version="1.0" encoding="utf-8"?>
<athena xmlns="http://schemas.microsoft.com/edu/athena" version="0.1.3396.0">
  <timings duration="59765"/>
</athena>
</file>

<file path=customXml/item8.xml><?xml version="1.0" encoding="utf-8"?>
<athena xmlns="http://schemas.microsoft.com/edu/athena" version="0.1.3396.0">
  <ink scale="0.7224563">AAEAAAD/////AQAAAAAAAAAMAgAAAE9BdXRob3JQUFQsIFZlcnNpb249MC4xLjMzOTYuMCwgQ3VsdHVyZT1uZXV0cmFsLCBQdWJsaWNLZXlUb2tlbj0zMWJmMzg1NmFkMzY0ZTM1BQEAAAALSW5rTWF0dGVyVjEDAAAADUxpc3RgMStfaXRlbXMMTGlzdGAxK19zaXplD0xpc3RgMStfdmVyc2lvbgQAABdTaGFyZWQuSW5raW5nLklua0F0b21bXQIAAAAICAIAAAAJAwAAAAQAAAAFAAAABwMAAAAAAQAAAAQAAAAECUlua0F0b21WMQIAAAAJBAAAAAkFAAAACQYAAAAJBwAAAAUEAAAAC1BlblN0cm9rZVYxBAAAAApBdHRyaWJ1dGVzBVRyYWNlCVN0YXJ0VGltZQRUeXBlBAQABA9QZW5BdHRyaWJ1dGVzVjECAAAACklua1RyYWNlVjECAAAAEAxBY3Rpb25UeXBlVjECAAAAAgAAAAkIAAAACQkAAABZNwAAAAAAAAX2////DEFjdGlvblR5cGVWMQEAAAAHdmFsdWVfXwAIAgAAAAAAAAABBQAAAAQAAAAJCwAAAAkMAAAA/6oAAAAAAAAB8/////b///8AAAAAAQYAAAAEAAAACQ4AAAAJDwAAAOytAAAAAAAAAfD////2////AAAAAAUHAAAADUNsZWFyQ2FudmFzVjECAAAACVN0YXJ0VGltZQRUeXBlAAQQDEFjdGlvblR5cGVWMQIAAAACAAAAdekAAAAAAAAB7/////b///8AAAAABQgAAAAPUGVuQXR0cmlidXRlc1YxCgAAAAdfY29sb3JBB19jb2xvclIHX2NvbG9yRwdfY29sb3JCCkZpdFRvQ3VydmUGSGVpZ2h0Dklnbm9yZVByZXNzdXJlDUlzSGlnaGxpZ2h0ZXIFU2hhcGUFV2lkdGgAAAAAAAAAAAQAAgICAgEGAQEMQnJ1c2hTaGFwZVYxAgAAAAYCAAAA//8AAAAAAAAAAAAiQAAABe7///8MQnJ1c2hTaGFwZVYxAQAAAAd2YWx1ZV9fAAgCAAAAAQAAAAAAAAAAACJABQkAAAAKSW5rVHJhY2VWMQMAAAANTGlzdGAxK19pdGVtcwxMaXN0YDErX3NpemUPTGlzdGAxK192ZXJzaW9uBAAAGFNoYXJlZC5JbmtpbmcuSW5rUG9pbnRbXQIAAAAICAIAAAAJEwAAAI8BAACPAQAAAQsAAAAIAAAA//8AAAAAAAAAAAAiQAAAAez////u////AQAAAAAAAAAAACJAAQwAAAAJAAAACRUAAAB8AAAAfAAAAAEOAAAACAAAAP//AAAAAAAAAAAAIkAAAAHq////7v///wEAAAAAAAAAAAAiQAEPAAAACQAAAAkXAAAAPQAAAD0AAAAHEwAAAAABAAAAAAIAAAQKSW5rUG9pbnRWMQI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NcQcVAAAAAAEAAACAAAAABApJbmtQb2ludFYxAgA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DQQHFwAAAAABAAAAQAAAAAQKSW5rUG9pbnRWMQIA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0DBRgAAAAKSW5rUG9pbnRWMQQAAAABWAFZDlByZXNzdXJlRmFjdG9yCVRpbWVTdGFtcAAAAAAGBgsQAgAAAMDGvEnVvcY/dDdIEbCM2j8AAAA/AAAAAAAAAAABGQAAABgAAADAxrxJ1b3GP3Q3SBGwjNo/AAAAPxAAAAAAAAAAARoAAAAYAAAAwMa8SdW9xj90N0gRsIzaPwAAAD8QAAAAAAAAAAEbAAAAGAAAAMDGvEnVvcY/dDdIEbCM2j8AAAA/EAAAAAAAAAABHAAAABgAAADAxrxJ1b3GP3Q3SBGwjNo/AAAAPx8AAAAAAAAAAR0AAAAYAAAAwMa8SdW9xj90N0gRsIzaPwAAAD8fAAAAAAAAAAEeAAAAGAAAAHCcILvKtcY/dDdIEbCM2j8AAAA/HwAAAAAAAAABHwAAABgAAAAQcoQswK3GP3Q3SBGwjNo/AAAAPx8AAAAAAAAAASAAAAAYAAAAwEfonbWlxj90N0gRsIzaPwAAAD8vAAAAAAAAAAEhAAAAGAAAAHAdTA+rncY/hAFBdtCF2j8AAAA/LwAAAAAAAAABIgAAABgAAAAQ86+AoJXGP4hmvahggto/AAAAPz4AAAAAAAAAASMAAAAYAAAAcJ53Y4uFxj+YlTJAEXjaPwAAAD8+AAAAAAAAAAEkAAAAGAAAABB029SAfcY/oPqucqF02j8AAAA/PgAAAAAAAAABJQAAABgAAABgH6O3a23GP6hfK6Uxcdo/AAAAPz4AAAAAAAAAASYAAAAYAAAAsMpqmlZdxj+sxKfXwW3aPwAAAD9OAAAAAAAAAAEnAAAAGAAAAFAh+l8sPcY/vI6gPOJm2j8AAAA/TgAAAAAAAAABKAAAABgAAACgzMFCFy3GP7yOoDziZto/AAAAP04AAAAAAAAAASkAAAAYAAAAoE3tlvcUxj/EWJmhAmDaPwAAAD9eAAAAAAAAAAEqAAAAGAAAAKDOGOvX/MU/xFiZoQJg2j8AAAA/XgAAAAAAAAABKwAAABgAAADw+gsio9TFP8y9FdSSXNo/AAAAP14AAAAAAAAAASwAAAAYAAAA8Hs3doO8xT/MvRXUklzaPwAAAD9tAAAAAAAAAAEtAAAAGAAAAPD8YspjpMU/4OyKa0NS2j8AAAA/bQAAAAAAAAABLgAAABgAAABAqCqtTpTFP+DsimtDUto/AAAAP20AAAAAAAAAAS8AAAAYAAAA8P65ciR0xT/g7IprQ1LaPwAAAD99AAAAAAAAAAEwAAAAGAAAADCqgVUPZMU/4OyKa0NS2j8AAAA/fQAAAAAAAAABMQAAABgAAAAwK62p70vFP+hRB57TTto/AAAAP30AAAAAAAAAATIAAAAYAAAAMKzY/c8zxT/oUQee007aPwAAAD+NAAAAAAAAAAEzAAAAGAAAAJBXoOC6I8U/6FEHntNO2j8AAAA/jQAAAAAAAAABNAAAABgAAADQAmjDpRPFP+hRB57TTto/AAAAP40AAAAAAAAAATUAAAAYAAAA0IOTF4b7xD/oUQee007aPwAAAD+cAAAAAAAAAAE2AAAAGAAAADAvW/pw68Q/6FEHntNO2j8AAAA/nAAAAAAAAAABNwAAABgAAAAwsIZOUdPEP+DsimtDUto/AAAAP5wAAAAAAAAAATgAAAAYAAAAkFtOMTzDxD/MvRXUklzaPwAAAD+cAAAAAAAAAAE5AAAAGAAAAJBbTjE8w8Q/zL0V1JJc2j8AAAA/rAAAAAAAAAABOgAAABgAAADQBhYUJ7PEP8y9FdSSXNo/AAAAP6wAAAAAAAAAATsAAAAYAAAA0IdBaAebxD/MvRXUklzaPwAAAD+sAAAAAAAAAAE8AAAAGAAAADAzCUvyisQ/xFiZoQJg2j8AAAA/vwAAAAAAAAABPQAAABgAAAAwtDSf0nLEP8RYmaECYNo/AAAAP78AAAAAAAAAAT4AAAAYAAAA0ImYEMhqxD/EWJmhAmDaPwAAAD+/AAAAAAAAAAE/AAAAGAAAANAKxGSoUsQ/xFiZoQJg2j8AAAA/zwAAAAAAAAABQAAAABgAAABw4CfWnUrEP8RYmaECYNo/AAAAP88AAAAAAAAAAUEAAAAYAAAAcGFTKn4yxD+8jqA84mbaPwAAAD/PAAAAAAAAAAFCAAAAGAAAACA3t5tzKsQ/vI6gPOJm2j8AAAA/3wAAAAAAAAABQwAAABgAAABw4n5+XhrEP6zEp9fBbdo/AAAAP98AAAAAAAAAAUQAAAAYAAAAILji71MSxD+oXyulMXHaPwAAAD/fAAAAAAAAAAFFAAAAGAAAAHBjqtI+AsQ/qF8rpTFx2j8AAAA/7gAAAAAAAAABRgAAABgAAADQDnK1KfLDP6hfK6Uxcdo/AAAAP+4AAAAAAAAAAUcAAAAYAAAA0A5ytSnywz+oXyulMXHaPwAAAD/uAAAAAAAAAAFIAAAAGAAAAHDk1SYf6sM/qF8rpTFx2j8AAAA//gAAAAAAAAABSQAAABgAAAAgujmYFOLDP6hfK6Uxcdo/AAAAP/4AAAAAAAAAAUoAAAAYAAAA0I+dCQrawz+oXyulMXHaPwAAAD/+AAAAAAAAAAFLAAAAGAAAANCPnQkK2sM/qF8rpTFx2j8AAAA/DgEAAAAAAAABTAAAABgAAADQj50JCtrDP6hfK6Uxcdo/AAAAPw4BAAAAAAAAAU0AAAAYAAAA0I+dCQrawz+oXyulMXHaPwAAAD8OAQAAAAAAAAFOAAAAGAAAANCPnQkK2sM/qF8rpTFx2j8AAAA/HQEAAAAAAAABTwAAABgAAADQj50JCtrDP6hfK6Uxcdo/AAAAPx0BAAAAAAAAAVAAAAAYAAAA0I+dCQrawz+oXyulMXHaPwAAAD8dAQAAAAAAAAFRAAAAGAAAANCPnQkK2sM/qF8rpTFx2j8AAAA/HQEAAAAAAAABUgAAABgAAAAgujmYFOLDP6hfK6Uxcdo/AAAAPy0BAAAAAAAAAVMAAAAYAAAAcOTVJh/qwz+g+q5yoXTaPwAAAD8tAQAAAAAAAAFUAAAAGAAAANAOcrUp8sM/oPqucqF02j8AAAA/LQEAAAAAAAABVQAAABgAAADQjUZhSQrEP5iVMkAReNo/AAAAPzwBAAAAAAAAAVYAAAAYAAAAcOJ+fl4axD+IZr2oYILaPwAAAD88AQAAAAAAAAFXAAAAGAAAANCL77iIOsQ/hAFBdtCF2j8AAAA/PAEAAAAAAAABWAAAABgAAAAwNWDzslrEP3Q3SBGwjNo/AAAAP0wBAAAAAAAAAVkAAAAYAAAA0AhtvOeCxD9sbU+sj5PaPwAAAD9MAQAAAAAAAAFaAAAAGAAAANAGFhQns8Q/ZAjTef+W2j8AAAA/TAEAAAAAAAABWwAAABgAAADQBL9rZuPEP2CjVkdvmto/AAAAP1wBAAAAAAAAAVwAAAAYAAAAMC0EUrAbxT9YPtoU353aPwAAAD9cAQAAAAAAAAFdAAAAGAAAAPB/5cYEXMU/WD7aFN+d2j8AAAA/XAEAAAAAAAABXgAAABgAAACQUZvneLTFP0gPZX0uqNo/AAAAP2sBAAAAAAAAAV8AAAAYAAAAoE3tlvcUxj804O/lfbLaPwAAAD9rAQAAAAAAAAFgAAAAGAAAALBJP0Z2dcY/ILF6Ts282j8AAAA/awEAAAAAAAABYQAAABgAAAAQcC2E/93GPwgdiYSMyto/AAAAP3sBAAAAAAAAAWIAAAAYAAAAcBXwbahexz/8UpAfbNHaPwAAAD97AQAAAAAAAAFjAAAAGAAAANC6sldR38c/7L6eVSvf2j8AAAA/ewEAAAAAAAABZAAAABgAAABA30ntGXjIP+RZIiOb4to/AAAAP4sBAAAAAAAAAWUAAAAYAAAAAC59Ee0YyT/QxTBZWvDaPwAAAD+LAQAAAAAAAAFmAAAAGAAAABCnTMTKwck/wPs39Dn32j8AAAA/iwEAAAAAAAABZwAAABgAAAAgIBx3qGrKP6xnRir5BNs/AAAAP5oBAAAAAAAAAWgAAAAYAAAAgMOHuJAbyz+UONGSSA/bPwAAAD+aAQAAAAAAAAFpAAAAGAAAAADmx6WY5Ms/gKTfyAcd2z8AAAA/mgEAAAAAAAABagAAABgAAACws891i53MP2gQ7v7GKts/AAAAP6oBAAAAAAAAAWsAAAAYAAAAcACs8Z1uzT9cRvWZpjHbPwAAAD+qAQAAAAAAAAFsAAAAGAAAAIB3JPy6R84/QE2HndVC2z8AAAA/qgEAAAAAAAABbQAAABgAAADwGDmV4ijPPxxUGaEEVNs/AAAAP6oBAAAAAAAAAW4AAAAYAAAAsBwR7RQR0D8AW6ukM2XbPwAAAD+5AQAAAAAAAAFvAAAAGAAAAEjXIR7DldA/8Cs2DYNv2z8AAAA/uQEAAAAAAAABcAAAABgAAACofOQHbBbRP9SXRENCfds/AAAAP7kBAAAAAAAAAXEAAAAYAAAAACKn8RSX0T+wOVoU4ZHbPwAAAD/JAQAAAAAAAAFyAAAAGAAAAMDxBWrIH9I/mKVoSqCf2z8AAAA/yQEAAAAAAAABcwAAABgAAAAgl8hTcaDSP3RHfhs/tNs/AAAAP8kBAAAAAAAAAXQAAAAYAAAAgDyLPRoh0z9cs4xR/sHbPwAAAD/ZAQAAAAAAAAF1AAAAGAAAAHAhOP3SrdM/PLoeVS3T2z8AAAA/2QEAAAAAAAABdgAAABgAAAAo8ZZ1hjbUPyBcNCbM59s/AAAAP9kBAAAAAAAAAXcAAAAYAAAAOOuRfETH1D8EY8Yp+/jbPwAAAD/oAQAAAAAAAAF4AAAAGAAAAEjljIMCWNU/4ATc+pkN3D8AAAA/6AEAAAAAAAABeQAAABgAAABY34eKwOjVP7ym8cs4Itw/AAAAP+gBAAAAAAAAAXoAAAAYAAAA6BhtZ46F1j+Q44pqRzrcPwAAAD/4AQAAAAAAAAF7AAAAGAAAACAotrVRGtc/WFYrpDVZ3D8AAAA/+AEAAAAAAAABfAAAABgAAACITE1LGrPXPzT4QHXUbdw/AAAAP/gBAAAAAAAAAX0AAAAYAAAAaDH6CtM/2D8U/9J4A3/cPwAAAD8IAgAAAAAAAAF+AAAAGAAAACgBWYOGyNg/5Nbv5IGa3D8AAAA/CAIAAAAAAAABfwAAABgAAABgEKLRSV3ZP7iuDFEAttw/AAAAPwgCAAAAAAAAAYAAAAAYAAAASPVOkQLq2T+M66XvDs7cPwAAAD8XAgAAAAAAAAGBAAAAGAAAACja+1C7dto/aCg/jh3m3D8AAAA/FwIAAAAAAAABggAAABgAAAC4lAyCafvaP0TKVF+8+tw/AAAAPxcCAAAAAAAAAYMAAAAYAAAAoHm5QSKI2z8UonHLOhbdPwAAAD8XAgAAAAAAAAGEAAAAGAAAAIBeZgHbFNw/8EOHnNkq3T8AAAA/JwIAAAAAAAABhQAAABgAAABwQxPBk6HcP8SAIDvoQt0/AAAAPycCAAAAAAAAAYYAAAAYAAAAIBNyOUcq3T+gIjYMh1fdPwAAAD82AgAAAAAAAAGHAAAAGAAAANji0LH6st0/bPpSeAVz3T8AAAA/NgIAAAAAAAABiAAAABgAAADAx31xsz/eP2DL3eBUfd0/AAAAP0YCAAAAAAAAAYkAAAAYAAAAIOwUB3zY3j8so/pM05jdPwAAAD9GAgAAAAAAAAGKAAAAGAAAAGD7XVU/bd8/GA8Jg5Km3T8AAAA/RgIAAAAAAAABiwAAABgAAADgj3r1AwPgP/QVm4bBt90/AAAAP1YCAAAAAAAAAYwAAAAYAAAAJO0CDltF4D/ggam8gMXdPwAAAD9WAgAAAAAAAAGNAAAAGAAAAMR0J7W8j+A/vCO/jR/a3T8AAAA/VgIAAAAAAAABjgAAABgAAABk/EtcHtrgP6QqUZFO690/AAAAP2UCAAAAAAAAAY8AAAAYAAAAcHnJX30i4T+AzGZi7f/dPwAAAD9lAgAAAAAAAAGQAAAAGAAAAAgB7gbfbOE/XG58M4wU3j8AAAA/dQIAAAAAAAABkQAAABgAAAAQfmsKPrXhP0B1Dje7Jd4/AAAAP3UCAAAAAAAAAZIAAAAYAAAABDAsQKoH4j8cfKA66jbePwAAAD91AgAAAAAAAAGTAAAAGAAAANDMni4RVuI/AIMyPhlI3j8AAAA/hQIAAAAAAAABlAAAABgAAACYaREdeKTiP+juQHTYVd4/AAAAP4UCAAAAAAAAAZUAAAAYAAAAyPvcZ9zw4j/MWk+ql2PePwAAAD+UAgAAAAAAAAGWAAAAGAAAAJSYT1ZDP+M/vCvaEudt3j8AAAA/lAIAAAAAAAABlwAAABgAAAAYVbcvspPjP6SX6Eime94/AAAAP5QCAAAAAAAAAZgAAAAYAAAADAd4ZR7m4z+UaHOx9YXePwAAAD+kAgAAAAAAAAGZAAAAGAAAAAC5OJuKOOQ/eG8FtSSX3j8AAAA/pAIAAAAAAAABmgAAABgAAABkYFIt9IjkP2BAkB10od4/AAAAP7MCAAAAAAAAAZsAAAAYAAAAKP3EG1vX5D9Udpe4U6jePwAAAD+zAgAAAAAAAAGcAAAAGAAAAEjE05jMLeU/POKl7hK23j8AAAA/wwIAAAAAAAABnQAAABgAAADMgDtyO4LlPzh9KbyCud4/AAAAP8MCAAAAAAAAAZ4AAAAYAAAAMChVBKXS5T8wGK2J8rzePwAAAD/DAgAAAAAAAAGfAAAAGAAAAIzPbpYOI+Y/KLMwV2LA3j8AAAA/0wIAAAAAAAABoAAAABgAAAAsV5M9cG3mPyDpN/JBx94/AAAAP9MCAAAAAAAAAaEAAAAYAAAAiP6sz9m95j8g6TfyQcfePwAAAD/TAgAAAAAAAAGiAAAAGAAAAOilxmFDDuc/GIS7v7HK3j8AAAA/4gIAAAAAAAABowAAABgAAACsQjlQqlznPwy6wlqR0d4/AAAAP+ICAAAAAAAAAaQAAAAYAAAAfN+rPhGr5z/878n1cNjePwAAAD/yAgAAAAAAAAGlAAAAGAAAAEB8Hi14+ec//O/J9XDY3j8AAAA/8gIAAAAAAAABpgAAABgAAADEOIYG503oP/zvyfVw2N4/AAAAPwIDAAAAAAAAAacAAAAYAAAAKOCfmFCe6D/878n1cNjePwAAAD8CAwAAAAAAAAGoAAAAGAAAAECnrhXC9Og//O/J9XDY3j8AAAA/AgMAAAAAAAABqQAAABgAAAAMRCEEKUPpP/zvyfVw2N4/AAAAPxEDAAAAAAAAAaoAAAAYAAAAPNbsTo2P6T/878n1cNjePwAAAD8RAwAAAAAAAAGrAAAAGAAAANxdEfbu2ek//O/J9XDY3j8AAAA/EQMAAAAAAAABrAAAABgAAABQ0OdVSyDqP/zvyfVw2N4/AAAAPyEDAAAAAAAAAa0AAAAYAAAAxEK+tadm6j8MusJakdHePwAAAD8hAwAAAAAAAAGuAAAAGAAAADi1lBUEreo/GIS7v7HK3j8AAAA/IQMAAAAAAAABrwAAABgAAAB8Eh0uW+/qPyDpN/JBx94/AAAAPyEDAAAAAAAAAbAAAAAYAAAALGX+oq8v6z8oszBXYsDePwAAAD8wAwAAAAAAAAGxAAAAGAAAANy33xcEcOs/POKl7hK23j8AAAA/MAMAAAAAAAABsgAAABgAAABk9XJFU6zrP1zbE+vjpN4/AAAAP0ADAAAAAAAAAbMAAAAYAAAA7DIGc6Lo6z94bwW1JJfePwAAAD9AAwAAAAAAAAG0AAAAGAAAABxG/RHnHOw/lGhzsfWF3j8AAAA/QAMAAAAAAAABtQAAABgAAABMWfSwK1HsP6SX6Eime94/AAAAP0ADAAAAAAAAAbYAAAAYAAAA7GFErG2D7D/MWk+ql2PePwAAAD9QAwAAAAAAAAG3AAAAGAAAAMBKn7ynr+w/6O5AdNhV3j8AAAA/UAMAAAAAAAABuAAAABgAAAAwPqFw5N3sPxSyp9XJPd4/AAAAP18DAAAAAAAAAbkAAAAYAAAASAcHlhYE7T8oRpmfCjDePwAAAD9fAwAAAAAAAAG6AAAAGAAAAGjQbLtIKu0/SD8HnNse3j8AAAA/XwMAAAAAAAABuwAAABgAAABUhISZdUztP2yd8co8Ct4/AAAAP18DAAAAAAAAAbwAAAAYAAAAPDicd6Ju7T+Mll/HDfndPwAAAD9vAwAAAAAAAAG9AAAAGAAAAADXZQ7KjO0/pPRJ9m7k3T8AAAA/bwMAAAAAAAABvgAAABgAAADIdS+l8artP8jtt/I/090/AAAAP28DAAAAAAAAAb8AAAAYAAAAZP+q9BPF7T/sS6Ihob7dPwAAAD9/AwAAAAAAAAHAAAAAGAAAACSedIs74+0/GA8Jg5Km3T8AAAA/fwMAAAAAAAABwQAAABgAAAC4J/DaXf3tP0icaEmkh90/AAAAP38DAAAAAAAAAcIAAAAYAAAAULFrKoAX7j+IjkRCRmXdPwAAAD+OAwAAAAAAAAHDAAAAGAAAAFAwQNafL+4/xIAgO+hC3T8AAAA/jgMAAAAAAAABxAAAABgAAADEpG3evEXuP/SoA89pJ90/AAAAP44DAAAAAAAAAcUAAAAYAAAALBmb5tlb7j84AFz6mwHdPwAAAD+eAwAAAAAAAAHGAAAAGAAAAAiDIUv0b+4/aCg/jh3m3D8AAAA/ngMAAAAAAAABxwAAABgAAABM4gAMDILuP5waG4e/w9w/AAAAP54DAAAAAAAAAcgAAAAYAAAA9DY5KSGS7j/Up3pN0aTcPwAAAD+tAwAAAAAAAAHJAAAAGAAAADiWGOo4pO4/FP/SeAN/3D8AAAA/rQMAAAAAAAABygAAABgAAABQ4KljS7LuP0gntgyFY9w/AAAAP60DAAAAAAAAAcsAAAAYAAAAZCo73V3A7j+AtBXTlkTcPwAAAD+tAwAAAAAAAAHMAAAAGAAAAFBffg9ryu4/rNz4Zhgp3D8AAAA/vQMAAAAAAAABzQAAABgAAADQnmjletbuP+zO1F+6Btw/AAAAP70DAAAAAAAAAc4AAAAYAAAAuNOrF4jg7j8gXDQmzOfbPwAAAD/NAwAAAAAAAAHPAAAAGAAAAKwI70mV6u4/XLOMUf7B2z8AAAA/zQMAAAAAAAAB0AAAABgAAACUPTJ8ovTuP5ilaEqgn9s/AAAAP80DAAAAAAAAAdEAAAAYAAAA6GfOCq387j/c/MB10nnbPwAAAD/cAwAAAAAAAAHSAAAAGAAAAECSapm3BO8/JLmV05RQ2z8AAAA/3AMAAAAAAAAB0wAAABgAAACcvAYowgzvP4Ck38gHHds/AAAAP9wDAAAAAAAAAdQAAAAYAAAAhPFJWs8W7z/cjym+eunaPwAAAD/sAwAAAAAAAAHVAAAAGAAAANgb5ujZHu8/ILF6Ts282j8AAAA/7AMAAAAAAAAB1gAAABgAAAA0RoJ35CbvP6D6rnKhdNo/AAAAP/wDAAAAAAAAAdcAAAAYAAAA8GV3Yuws7z8Y32Zk5S/aPwAAAD/8AwAAAAAAAAHYAAAAGAAAALSFbE30Mu8/hJSpvnj12T8AAAA/CwQAAAAAAAAB2QAAABgAAABwpWE4/DjvP9zkb+Z7vtk/AAAAPwsEAAAAAAAAAdoAAAAYAAAACLAI3P467z840Lnb7orZPwAAAD8LBAAAAAAAAAHbAAAAGAAAAJy6r38BPe8/tLRxzTJG2T8AAAA/CwQAAAAAAAAB3AAAABgAAAA0xVYjBD/vPxhqtCfGC9k/AAAAPxsEAAAAAAAAAd0AAAAYAAAANMVWIwQ/7z+EhHO06c3YPwAAAD8bBAAAAAAAAAHeAAAAGAAAADTFViMEP+8/3NQ53OyW2D8AAAA/GwQAAAAAAAAB3wAAABgAAACcuq9/AT3vP1webgDBTtg/AAAAPyoEAAAAAAAAAeAAAAAYAAAAcKVhOPw47z/kzB5XJQPYPwAAAD8qBAAAAAAAAAHhAAAAGAAAAOCaupT5Nu8/ZOBL4Bm01z8AAAA/KgQAAAAAAAAB4gAAABgAAAAce8Wp8TDvP/RY9ZueYdc/AAAAPzoEAAAAAAAAAeMAAAAYAAAA8GV3Yuws7z+M0Z5XIw/XPwAAAD86BAAAAAAAAAHkAAAAGAAAAJw729PhJO8/FEpIE6i81j8AAAA/OgQAAAAAAAAB5QAAABgAAABIET9F1xzvP8C7X8v9WNY/AAAAP0oEAAAAAAAAAeYAAAAYAAAAWNz7EsoS7z98kvO14/HVPwAAAD9KBAAAAAAAAAHnAAAAGAAAAHCnuOC8CO8/KGmHoMmK1T8AAAA/SgQAAAAAAAAB6AAAABgAAADoZ84KrfzuP+Skl70/INU/AAAAP1kEAAAAAAAAAekAAAAYAAAAQBOW7Zfs7j+QsTJDBcDUPwAAAD9ZBAAAAAAAAAHqAAAAGAAAAPyztiyA2u4/TLc7xZtO1D8AAAA/aQQAAAAAAAAB6wAAABgAAAAgSjDIZcbuPxRYyBSi4NM/AAAAP2kEAAAAAAAAAewAAAAYAAAAIMtbHEau7j/Uwk3JyGvTPwAAAD9pBAAAAAAAAAHtAAAAGAAAACBMh3Amlu4/oMhWS1/60j8AAAA/aQQAAAAAAAAB7gAAABgAAACIwgshBHzuP2iYWDIWgtI/AAAAP3kEAAAAAAAAAe8AAAAYAAAAzCNCitxd7j8wnmG0rBDSPwAAAD95BAAAAAAAAAHwAAAAGAAAAJiPH5e3Qe4/7D7uA7Oi0T8AAAA/eQQAAAAAAAAB8QAAABgAAAA85q5cjSHuP6CwBbwIP9E/AAAAP4gEAAAAAAAAAfIAAAAYAAAA6Dw+ImMB7j9MIh10XtvQPwAAAD+IBAAAAAAAAAHzAAAAGAAAAIyTzec44e0/8C64+SN70D8AAAA/iAQAAAAAAAAB9AAAABgAAACg37UJDL/tP6xqyBaaENA/AAAAP5gEAAAAAAAAAfUAAAAYAAAA7AupQNeW7T/gqpuWgTfPPwAAAD+YBAAAAAAAAAH2AAAAGAAAAIAYp4yaaO0/gICm/85Nzj8AAAA/mAQAAAAAAAAB9wAAABgAAACAGv40WzjtPzjqojJdVs0/AAAAP6cEAAAAAAAAAfgAAAAYAAAAHPK4ThEA7T/455AvLFHMPwAAAD+nBAAAAAAAAAH5AAAAGAAAADC/zMTExew/qFGNYrpZyz8AAAA/pwQAAAAAAAAB+gAAABgAAACogTmXdYnsP1C7iZVIYso/AAAAP7cEAAAAAAAAAfsAAAAYAAAAHESmaSZN7D8Q734t92PJPwAAAD+3BAAAAAAAAAH8AAAAGAAAANjmHVHPCuw/qI6C+2RzyD8AAAA/twQAAAAAAAAB/QAAABgAAAD8fu6UdcbrP2jCd5MTdcc/AAAAP8cEAAAAAAAAAf4AAAAYAAAAiAwYNRmA6z/4l4L8YIvGPwAAAD/HBAAAAAAAAAH/AAAAGAAAAESvjxzCPes/eNmbm22vxT8AAAA/xwQAAAAAAAABAAEAABgAAABoR2BgaPnqP/jkrZ+azMQ/AAAAP9kEAAAAAAAAAQEBAAAYAAAAyL87uQav6j+YurgI6OLDPwAAAD/ZBAAAAAAAAAECAQAAGAAAACw4FxKlZOo/CGjg3bMUwz8AAAA/2QQAAAAAAAABAwEAABgAAAA4hlbcOBLqP0C3HYQeW8I/AAAAP+kEAAAAAAAAAQQBAAAYAAAASNSVpsy/6T+oZEVZ6ozBPwAAAD/pBAAAAAAAAAEFAQAAGAAAAFQi1XBgbek/yB+RNRThwD8AAAA/6QQAAAAAAAABBgEAABgAAACMhWKC+R7pPxBvztt+J8A/AAAAP/kEAAAAAAAAAQcBAAAYAAAAKN5I8I/O6D+Q6CU6kum+PwAAAD/5BAAAAAAAAAEIAQAAGAAAAPhLfaUrgug/kKLolCO7vT8AAAA/+QQAAAAAAAABCQEAABgAAAAsrwq3xDPoP8DwnLn1frw/AAAAPwgFAAAAAAAAAQoBAAAYAAAAqPKi3VXf5z/Qql8Uh1C7PwAAAD8IBQAAAAAAAAELAQAAGAAAALBA4qfpjOc/4GQibxgiuj8AAAA/CAUAAAAAAAABDAEAABgAAABoZIXjcjLnP+Ae5cmp87g/AAAAPxgFAAAAAAAAAQ0BAAAYAAAASJ12ZgHc5j/w2KckO8W3PwAAAD8YBQAAAAAAAAEOAQAAGAAAAGi2cv6Hf+Y/8P54tYuktj8AAAA/GAUAAAAAAAABDwEAABgAAAAk2hU6ESXmP7CQWHybkbU/AAAAPycFAAAAAAAAARABAAAYAAAA7Mh1Q43A5T+AjkZ5aoy0PwAAAD8nBQAAAAAAAAERAQAAGAAAAODMI5QOYOU/UIw0djmHsz8AAAA/JwUAAAAAAAABEgEAABgAAABs23iIkgHlPwD2MKnHj7I/AAAAPzcFAAAAAAAAARMBAAAYAAAAoL8x7gub5D+gXy3cVZixPwAAAD83BQAAAAAAAAEUAQAAGAAAAAC5OJuKOOQ/4Hhj5+DXsD8AAAA/NwUAAAAAAAABFQEAABgAAAD8vObrC9jjP0CSmfJrF7A/AAAAP0cFAAAAAAAAARYBAAAYAAAAgMs74I954z8gV5/77a2uPwAAAD9HBQAAAAAAAAEXAQAAGAAAADjv3hsZH+M/YDlF6gBkrT8AAAA/RwUAAAAAAAABGAEAABgAAABIPR7mrMziP8Ab69gTGqw/AAAAP1YFAAAAAAAAARkBAAAYAAAAvIC2DD544j+g1a0zpeuqPwAAAD9WBQAAAAAAAAEaAQAAGAAAAFjZnHrUJ+I/ABfH0rEPqj8AAAA/VgUAAAAAAAABGwEAABgAAABsJ9xEaNXhP8CAwwVAGKk/AAAAP2YFAAAAAAAAARwBAAAYAAAACIDCsv6E4T+A6r84ziCoPwAAAD9mBQAAAAAAAAEdAQAAGAAAAITDWtmPMOE/ACzZ19pEpz8AAAA/ZgUAAAAAAAABHgEAABgAAACMEZqjI97gP4Bt8nbnaKY/AAAAP3YFAAAAAAAAAR8BAAAYAAAAxHQntbyP4D9gNmJab9+lPwAAAD92BQAAAAAAAAEgAQAAGAAAAGjNDSNTP+A/YCe10Xg6pT8AAAA/dgUAAAAAAAABIQEAABgAAABAYTZp2OHfP+CfXo3956Q/AAAAP3YFAAAAAAAAASIBAAAYAAAAuCdRjApF3z9AuZSYiCekPwAAAD+FBQAAAAAAAAEjAQAAGAAAAMDDzyAyoN4/4DE+VA3Voz8AAAA/hQUAAAAAAAABJAEAABgAAAAQdZz8Xv/dP6DSyqMTZ6M/AAAAP5UFAAAAAAAAASUBAAAYAAAAeDu3H5Fi3T8AI5HLFjCjPwAAAD+VBQAAAAAAAAEmAQAAGAAAAMDsg/u9wdw/4OsAr56moj8AAAA/lQUAAAAAAAABJwEAABgAAACA3Tqt+izcP+DrAK+epqI/AAAAP6QFAAAAAAAAASgBAAAYAAAAoHm5QSKI2z+AZKpqI1SiPwAAAD+kBQAAAAAAAAEpAQAAGAAAAIgA6o5E39o/4OsAr56moj8AAAA/tAUAAAAAAAABKgEAABgAAADQsbZqcT7aP+DrAK+epqI/AAAAP7QFAAAAAAAAASsBAAAYAAAACGODRp6d2T9Ac1fzGfmiPwAAAD+0BQAAAAAAAAEsAQAAGAAAALA+7LDVBNk/ACORyxYwoz8AAAA/tAUAAAAAAAABLQEAABgAAAAYBQfUB2jYP+AxPlQN1aM/AAAAP8QFAAAAAAAAAS4BAAAYAAAAsOBvPj/P1z9AuZSYiCekPwAAAD/EBQAAAAAAAAEvAQAAGAAAACCnimFxMtc/gBgISYKVpD8AAAA/xAUAAAAAAAABMAEAABgAAADAgvPLqJnWP8B3e/l7A6U/AAAAP9MFAAAAAAAAATEBAAAYAAAAWF5cNuAA1j/ghiiCcqilPwAAAD/TBQAAAAAAAAEyAQAAGAAAAMgkd1kSZNU/gG3ydudopj8AAAA/0wUAAAAAAAABMwEAABgAAAC4KnxSVNPUP2B8n//dDac/AAAAP+MFAAAAAAAAATQBAAAYAAAAeBszBJE+1D9Ai0yI1LKnPwAAAD/jBQAAAAAAAAE1AQAAGAAAAJg2hkTYsdM/QMLcpEw8qD8AAAA/4wUAAAAAAAABNgEAABgAAADYZifMJCnTP8CAwwVAGKk/AAAAP/MFAAAAAAAAATcBAAAYAAAAUKwWm3ak0j+gj3CONr2pPwAAAD/zBQAAAAAAAAE4AQAAGAAAAMDxBWrIH9I/wP2QxybQqj8AAAA/8wUAAAAAAAABOQEAABgAAAAwN/U4GpvRP+AMPlAddas/AAAAPwIGAAAAAAAAAToBAAAYAAAAKLzO3Xsi0T/AUnv1i6OsPwAAAD8CBgAAAAAAAAE7AQAAGAAAACBBqILdqdA/oGEofoJIrT8AAAA/AgYAAAAAAAABPAEAABgAAADgsDPgOS3QPyAgD991JK4/AAAAPxIGAAAAAAAAAT0BAAAYAAAAAJa2mEFxzz8gji8YZjevPwAAAD8SBgAAAAAAAAE+AQAAGAAAAPCfaeIEgM4/MP6nKCslsD8AAAA/EgYAAAAAAAABPwEAABgAAAAg1Li60pbNP4DxDKNlhbA/AAAAPyEGAAAAAAAAAUABAAAYAAAAEN5rBJalzD9wlKv1nByxPwAAAD8hBgAAAAAAAAFBAQAAGAAAAKC9gr9OrMs/IOeDINHqsT8AAAA/IQYAAAAAAAABQgEAABgAAACAxzUJErvKPwD2MKnHj7I/AAAAPzEGAAAAAAAAAUMBAAAYAAAAwPuE4d/RyT/wmM/7/iazPwAAAD8xBgAAAAAAAAFEAQAAGAAAAOAv1Lmt6Mg/sH+Z8HPnsz8AAAA/MQYAAAAAAAABRQEAABgAAACAjr8ghgfIP4CORnlqjLQ/AAAAPzEGAAAAAAAAAUYBAAAYAAAAIO2qh14mxz+AMeXLoSO1PwAAAD9BBgAAAAAAAAFHAQAAGAAAAGCgzgtMVcY/UKygilfWtT8AAAA/QQYAAAAAAAABSAEAABgAAADwfY4eRIzFPyAnXEkNibY/AAAAP0EGAAAAAAAAAUkBAAAYAAAA0IXqv0bLxD8ANgnSAy63PwAAAD9QBgAAAAAAAAFKAQAAGAAAANCNRmFJCsQ/wLDEkLngtz8AAAA/UAYAAAAAAAABSwEAABgAAABQ6tofYVnDP3CXjoUuobg/AAAAP1AGAAAAAAAAAUwBAAAYAAAAQHELbYOwwj8wEkpE5FO5PwAAAD9gBgAAAAAAAAFNAQAAGAAAADD4O7qlB8I/QLXolhvruT8AAAA/YAYAAAAAAAABTgEAABgAAAAw/kCz53bBP/CbsouQq7o/AAAAP2AGAAAAAAAAAU8BAAAYAAAAsNmpHR/ewD/Qql8Uh1C7PwAAAD9wBgAAAAAAAAFQAQAAGAAAAGA05zN2XcA/kCUb0zwDvD8AAAA/cAYAAAAAAAABUQEAABgAAAAAHkmUmrm/P0AM5cexw7w/AAAAP3AGAAAAAAAAAVIBAAAYAAAAQNPDwEi4vj8gG5JQqGi9PwAAAD9/BgAAAAAAAAFTAQAAGAAAACDddgoMx70/AJZND14bvj8AAAA/fwYAAAAAAAABVAEAABgAAADAO2Jx5OW8P7B8FwTT274/AAAAP38GAAAAAAAAAVUBAAAYAAAAwO6F9dEUvD+Ai8SMyYC/PwAAAD+PBgAAAAAAAAFWAQAAGAAAAIBNcVyqM7s/EG/O234nwD8AAAA/jwYAAAAAAAABVwEAABgAAADAAJXgl2K6P2BiM1a5h8A/AAAAP48GAAAAAAAAAVgBAAAYAAAAoAjxgZqhuT+wi59r0+7APwAAAD+eBgAAAAAAAAFZAQAAGAAAAEBn3OhywLg/+OoSHM1cwT8AAAA/ngYAAAAAAAABWgEAABgAAACAGgBtYO+3P0gUfzHnw8E/AAAAP54GAAAAAAAAAVsBAAAYAAAAwM0j8U0etz94qfl8wDjCPwAAAD+uBgAAAAAAAAFcAQAAGAAAAKDVf5JQXbY/uAhtLbqmwj8AAAA/rgYAAAAAAAABXQEAABgAAACA3dszU5y1Pwho4N2zFMM/AAAAP64GAAAAAAAAAV4BAAAYAAAAYOU31VXbtD9IkUzzzXvDPwAAAD++BgAAAAAAAAFfAQAAGAAAAGDtk3ZYGrQ/cFzO2Yb3wz8AAAA/vgYAAAAAAAABYAEAABgAAAAASig1cGmzP8hPM1TBV8Q/AAAAP74GAAAAAAAAAWEBAAAYAAAA4FGE1nKosj/45K2fmszEPwAAAD++BgAAAAAAAAFiAQAAGAAAAICuGJWK97E/SEQhUJQ6xT8AAAA/zQYAAAAAAAABYwEAABgAAABgtnQ2jTaxP2BFqtEsvcU/AAAAP80GAAAAAAAAAWQBAAAYAAAAoGdBErqVsD+Y2iQdBjLGPwAAAD/NBgAAAAAAAAFlAQAAGAAAAMAxHNzN6a8/yG+faN+mxj8AAAA/3QYAAAAAAAABZgEAABgAAABAlLWTJ6iuP/gEGrS4G8c/AAAAP90GAAAAAAAAAWcBAAAYAAAAAPdOS4FmrT9IZI1ksonHPwAAAD/dBgAAAAAAAAFoAQAAGAAAAMACWT0FRaw/gMMAFaz3xz8AAAA/7QYAAAAAAAABaQEAABgAAADADmMviSOrP8AidMWlZcg/AAAAP+0GAAAAAAAAAWoBAAAYAAAAgBptIQ0Cqj/wt+4Qf9rIPwAAAD/tBgAAAAAAAAFrAQAAGAAAAAB9BtlmwKg/QBdiwXhIyT8AAAA//AYAAAAAAAABbAEAABgAAAAAMoEFFb+nP3Cs3AxSvck/AAAAP/wGAAAAAAAAAW0BAAAYAAAAgOf7McO9pj+gQVdYKzLKPwAAAD/8BgAAAAAAAAFuAQAAGAAAAICcdl5xvKU/yAzZPuStyj8AAAA/DAcAAAAAAAABbwEAABgAAAAAUvGKH7ukP+hDaVtcN8s/AAAAPwwHAAAAAAAAAXABAAAYAAAAgLDc8ffZoz/4RPLc9LnLPwAAAD8MBwAAAAAAAAFxAQAAGAAAAAAPyFjQ+KI/CHyC+WxDzD8AAAA/GwcAAAAAAAABcgEAABgAAAAAFyT60jeiPwjpGbHE08w/AAAAPxsHAAAAAAAAAXMBAAAYAAAAgHUPYatWoT8oIKrNPF3NPwAAAD8rBwAAAAAAAAF0AQAAGAAAAAAn3DzYtaA/GMNIIHT0zT8AAAA/KwcAAAAAAAABdQEAABgAAAAAXnC8temfP/jR9ahqmc4/AAAAPysHAAAAAAAAAXYBAAAYAAAAAMAJdA+onj/wdJT7oTDPPwAAAD87BwAAAAAAAAF3AQAAGAAAAIB1hKC9pp0/+BczTtnHzz8AAAA/OwcAAAAAAAABeAEAABgAAAAAK//Ma6WcP2x47B34MtA/AAAAPzsHAAAAAAAAAXkBAAAYAAAAADJbbm7kmz/wLrj5I3vQPwAAAD9KBwAAAAAAAAF6AQAAGAAAAAA6tw9xI5s/aBuLcC/K0D8AAAA/SgcAAAAAAAABewEAABgAAAAAQhOxc2KaP+zRVkxbEtE/AAAAP0oHAAAAAAAAAXwBAAAYAAAAAO8xPB8imj98UhuNp1PRPwAAAD9aBwAAAAAAAAF9AQAAGAAAAAD3jd0hYZk/4HT1npKp0T8AAAA/WgcAAAAAAAABfgEAABgAAACApKxozSCZP2TGREgu9dE/AAAAP1oHAAAAAAAAAX8BAAAYAAAAgKwICtBfmD/cF5TxyUDSPwAAAD9qBwAAAAAAAAGAAQAAGAAAAABaJ5V7H5g/WGnjmmWM0j8AAAA/agcAAAAAAAABgQEAABgAAACArAgK0F+YP+Afr3aR1NI/AAAAP2oHAAAAAAAAAYIBAAAYAAAAgKwICtBfmD9kO/eETRnTPwAAAD95BwAAAAAAAAGDAQAAGAAAAICsCArQX5g/7FY/kwle0z8AAAA/eQcAAAAAAAABhAEAABgAAACArAgK0F+YP3ANC281ptM/AAAAP3kHAAAAAAAAAYUBAAAYAAAAAP/pfiSgmD/wXloY0fHTPwAAAD95BwAAAAAAAAGGAQAAGAAAAICkrGjNIJk/aEstj9xA1D8AAAA/iQcAAAAAAAABhwEAABgAAAAASm9SdqGZP9DSg9NXk9Q/AAAAP4kHAAAAAAAAAYgBAAAYAAAAAEITsXNimj9IWtoX0+XUPwAAAD+JBwAAAAAAAAGJAQAAGAAAAAA6tw9xI5s/oE0/kg1G1T8AAAA/mAcAAAAAAAABigEAABgAAAAAMltubuSbPwxwGaT4m9U/AAAAP5gHAAAAAAAAAYsBAAAYAAAAgH3gQcDlnD9kY34eM/zVPwAAAD+YBwAAAAAAAAGMAQAAGAAAAIBtKP+6Z54/wLtfy/1Y1j8AAAA/qAcAAAAAAAABjQEAABgAAABA2KgYBRWgPwzly+AXwNY/AAAAP6gHAAAAAAAAAY4BAAAYAAAAgHm9sSz2oD9oc7QowiPXPwAAAD+4BwAAAAAAAAGPAQAAGAAAAIDEQoV+96E/vGYZo/yD1z8AAAA/uAcAAAAAAAABkAEAABgAAAAAYqnNJDmjPxRafh035Nc/AAAAP8cHAAAAAAAAAZEBAAAYAAAAAFaf26BapD94sl/KAUHYPwAAAD/HBwAAAAAAAAGSAQAAGAAAAABG55ib3KU/1ApBd8yd2D8AAAA/xwcAAAAAAAABkwEAABgAAACA403hQR6nP0AtG4m389g/AAAAP8cHAAAAAAAAAZQBAAAYAAAAAIG0KehfqD+0Ge7/wkLZPwAAAD/XBwAAAAAAAAGVAQAAGAAAAEB1qjdkgak/SP8uc5+A2T8AAAA/1wcAAAAAAAABlgEAABgAAADAEhGACsOqP8wad4Fbxdk/AAAAP9cHAAAAAAAAAZcBAAAYAAAAwAYHjobkqz9wZTQnyP/ZPwAAAD/nBwAAAAAAAAGYAQAAGAAAAIBRjGHY5aw/EBVu/8Q22j8AAAA/5wcAAAAAAAABmQEAABgAAABAnBE1KuetP7yOoDziZto/AAAAP+cHAAAAAAAAAZoBAAAYAAAAAOeWCHzorj9kCNN5/5baPwAAAD/2BwAAAAAAAAGbAQAAGAAAAKBtRgv8BLA/HEz+Gz3A2j8AAAA/9gcAAAAAAAABnAEAABgAAADgEgn1pIWwP9DFMFla8No/AAAAP/YHAAAAAAAAAZ0BAAAYAAAAYLjL3k0GsT+ICVz7lxnbPwAAAD8GCAAAAAAAAAGeAQAAGAAAAAAJVqvhdrE/RLID0GU/2z8AAAA/BggAAAAAAAABnwEAABgAAACArhiVivexPwBbq6QzZds/AAAAPwYIAAAAAAAAAaABAAAYAAAA4FPbfjN4sj/EaM+rkYfbPwAAAD8VCAAAAAAAAAGhAQAAGAAAAOBN1oXxCLM/jNtv5X+m2z8AAAA/FQgAAAAAAAABogEAABgAAABg85hvmomzP1Tpk+zdyNs/AAAAPxUIAAAAAAAAAaMBAAAYAAAAYOs8zpdKtD8YkjvBq+7bPwAAAD8lCAAAAAAAAAGkAQAAGAAAAGDrPM6XSrQ/GJI7wavu2z8AAAA/JQgAAAAAAAABpQEAABgAAABg6zzOl0q0PxiSO8Gr7ts/AAAAPyUIAAAAAAAAAaYBAAAYAAAAYOs8zpdKtD8YkjvBq+7bPwAAAD8lCAAAAAAAAAGnAQAAGAAAAJhM7Jlta+Y/OHPnzuQb6z8AAAA/AAAAAAAAAAABqAEAABgAAACYTOyZbWvmPzhz587kG+s/AAAAPxAAAAAAAAAAAakBAAAYAAAAmEzsmW1r5j84c+fO5BvrPwAAAD8QAAAAAAAAAAGqAQAAGAAAAJhM7Jlta+Y/OHPnzuQb6z8AAAA/LgAAAAAAAAABqwEAABgAAACYTOyZbWvmPzhz587kG+s/AAAAPy4AAAAAAAAAAawBAAAYAAAAmEzsmW1r5j84c+fO5BvrPwAAAD8uAAAAAAAAAAGtAQAAGAAAAJhM7Jlta+Y/OHPnzuQb6z8AAAA/PQAAAAAAAAABrgEAABgAAACYTOyZbWvmPzhz587kG+s/AAAAPz0AAAAAAAAAAa8BAAAYAAAAmEzsmW1r5j84c+fO5BvrPwAAAD89AAAAAAAAAAGwAQAAGAAAAJhM7Jlta+Y/OHPnzuQb6z8AAAA/TQAAAAAAAAABsQEAABgAAACYTOyZbWvmPzhz587kG+s/AAAAP00AAAAAAAAAAbIBAAAYAAAAmEzsmW1r5j84c+fO5BvrPwAAAD9NAAAAAAAAAAGzAQAAGAAAAJhM7Jlta+Y/OHPnzuQb6z8AAAA/XAAAAAAAAAABtAEAABgAAACYTOyZbWvmPzhz587kG+s/AAAAP1wAAAAAAAAAAbUBAAAYAAAAmEzsmW1r5j84c+fO5BvrPwAAAD9cAAAAAAAAAAG2AQAAGAAAAJhM7Jlta+Y/OHPnzuQb6z8AAAA/bAAAAAAAAAABtwEAABgAAACYTOyZbWvmPzhz587kG+s/AAAAP2wAAAAAAAAAAbgBAAAYAAAAmEzsmW1r5j84c+fO5BvrPwAAAD9sAAAAAAAAAAG5AQAAGAAAAJhM7Jlta+Y/OHPnzuQb6z8AAAA/fAAAAAAAAAABugEAABgAAACYTOyZbWvmPzhz587kG+s/AAAAP3wAAAAAAAAAAbsBAAAYAAAAmEzsmW1r5j84c+fO5BvrPwAAAD98AAAAAAAAAAG8AQAAGAAAAABCRfZqaeY/OHPnzuQb6z8AAAA/fAAAAAAAAAABvQEAABgAAABoN55SaGfmPzhz587kG+s/AAAAP4sAAAAAAAAAAb4BAAAYAAAAaDeeUmhn5j84c+fO5BvrPwAAAD+LAAAAAAAAAAG/AQAAGAAAANQs965lZeY/tECptZwd6z8AAAA/iwAAAAAAAAABwAEAABgAAACsF6lnYGHmP7DbLIMMIes/AAAAP5sAAAAAAAAAAcEBAAAYAAAAgAJbIFtd5j8sqe5pxCLrPwAAAD+bAAAAAAAAAAHCAQAAGAAAALziZTVTV+Y/JERyNzQm6z8AAAA/mwAAAAAAAAABwwEAABgAAACUzRfuTVPmP6Cst+tbK+s/AAAAP6sAAAAAAAAAAcQBAAAYAAAAzK0iA0ZN5j+cRzu5yy7rPwAAAD+rAAAAAAAAAAHFAQAAGAAAABCOLRg+R+Y/ELCAbfMz6z8AAAA/qwAAAAAAAAABxgEAABgAAAD4Q5yeKznmPwjmhwjTOus/AAAAP7oAAAAAAAAAAccBAAAYAAAAeASyyBst5j/0thJxIkXrPwAAAD+6AAAAAAAAAAHIAQAAGAAAAIzPbpYOI+Y/6OwZDAJM6z8AAAA/ugAAAAAAAAAByQEAABgAAAB0hd0c/BTmP9S9pHRRVus/AAAAP8oAAAAAAAAAAcoBAAAYAAAA9EXzRuwI5j9IwW326F7rPwAAAD/KAAAAAAAAAAHLAQAAGAAAAHQGCXHc/OU/NJL4Xjhp6z8AAAA/ygAAAAAAAAABzAEAABgAAABcvHf3ye7lP6SVweDPces/AAAAP9kAAAAAAAAAAc0BAAAYAAAA3HyNIbri5T8UmYpiZ3rrPwAAAD/ZAAAAAAAAAAHOAQAAGAAAAMgy/Ken1OU/BGoVy7aE6z8AAAA/2QAAAAAAAAABzwEAABgAAAAY3sOKksTlP3Rt3kxOjes/AAAAP+kAAAAAAAAAAdABAAAYAAAAAJQyEYC25T/gCyucVZnrPwAAAD/pAAAAAAAAAAHRAQAAGAAAAFQ/+vNqpuU/zNy1BKWj6z8AAAA/6QAAAAAAAAAB0gEAABgAAAA89Wh6WJjlPzzgfoY8rOs/AAAAP/kAAAAAAAAAAdMBAAAYAAAAtLV+pEiM5T8wsQnvi7brPwAAAD/5AAAAAAAAAAHUAQAAGAAAABBhRoczfOU/JOcQimu96z8AAAA/+QAAAAAAAAAB1QEAABgAAACQIVyxI3DlPxS4m/K6x+s/AAAAP/kAAAAAAAAAAdYBAAAYAAAAeNfKNxFi5T+IIOGm4szrPwAAAD8IAQAAAAAAAAHXAQAAGAAAAJCihwUEWOU/9L4t9unY6z8AAAA/CAEAAAAAAAAB2AEAABgAAAAIY50v9EvlP+j0NJHJ3+s/AAAAPwgBAAAAAAAAAdkBAAAYAAAAHC5a/eZB5T9U+P0SYejrPwAAAD8YAQAAAAAAAAHaAQAAGAAAAJzubyfXNeU/TC4FrkDv6z8AAAA/GAEAAAAAAAAB2wEAABgAAAC0uSz1ySvlP7wxzi/Y9+s/AAAAPxgBAAAAAAAAAdwBAAAYAAAAyITpwrwh5T+wZ9XKt/7rPwAAAD8oAQAAAAAAAAHdAQAAGAAAAHBaTTSyGeU/KNAaf98D7D8AAAA/KAEAAAAAAAAB3gEAABgAAAAcMLGlpxHlP5w4YDMHCew/AAAAPzcBAAAAAAAAAd8BAAAYAAAAyAUVF50J5T8MPCm1nhHsPwAAAD83AQAAAAAAAAHgAQAAGAAAAGzbeIiSAeU/CNesgg4V7D8AAAA/NwEAAAAAAAAB4QEAABgAAAAUsdz5h/nkPwRyMFB+GOw/AAAAPzcBAAAAAAAAAeIBAAAYAAAAwIZAa33x5D/0pzfrXR/sPwAAAD9HAQAAAAAAAAHjAQAAGAAAAPxmS4B16+Q/bBB9n4Uk7D8AAAA/RwEAAAAAAAAB5AEAABgAAABAR1aVbeXkP+R4wlOtKew/AAAAP0cBAAAAAAAAAeUBAAAYAAAAfCdhqmXf5D/cE0YhHS3sPwAAAD9WAQAAAAAAAAHmAQAAGAAAALgHbL9d2eQ/WHyL1UQy7D8AAAA/VgEAAAAAAAAB5wEAABgAAAD853bUVdPkP9Dk0IlsN+w/AAAAP1YBAAAAAAAAAegBAAAYAAAAOMiB6U3N5D9ETRY+lDzsPwAAAD9mAQAAAAAAAAHpAQAAGAAAABCzM6JIyeQ/QOiZCwRA7D8AAAA/ZgEAAAAAAAAB6gEAABgAAAB8qIz+RcfkPzyDHdlzQ+w/AAAAP2YBAAAAAAAAAesBAAAYAAAATJM+t0DD5D8suSR0U0rsPwAAAD92AQAAAAAAAAHsAQAAGAAAACh+8G87v+Q/rIbmWgtM7D8AAAA/dgEAAAAAAAAB7QEAABgAAACQc0nMOL3kP6Qhaih7T+w/AAAAP3YBAAAAAAAAAe4BAAAYAAAA/GiiKDa75D+YV3HDWlbsPwAAAD+FAQAAAAAAAAHvAQAAGAAAAGRe+4QzueQ/jI14Xjpd7D8AAAA/hQEAAAAAAAAB8AEAABgAAADMU1ThMLfkP4Qo/CuqYOw/AAAAP4UBAAAAAAAAAfEBAAAYAAAAzFNU4TC35D/8kEHg0WXsPwAAAD+FAQAAAAAAAAHyAQAAGAAAADhJrT0uteQ/dPmGlPlq7D8AAAA/lQEAAAAAAAAB8wEAABgAAACgPgaaK7PkP+xhzEghcOw/AAAAP5UBAAAAAAAAAfQBAAAYAAAAEDRf9iix5D/k/E8WkXPsPwAAAD+VAQAAAAAAAAH1AQAAGAAAAHwpuFImr+Q/XGWVyrh47D8AAAA/pQEAAAAAAAAB9gEAABgAAAB8KbhSJq/kP9TN2n7gfew/AAAAP6UBAAAAAAAAAfcBAAAYAAAA5B4RryOt5D9INiAzCIPsPwAAAD+lAQAAAAAAAAH4AQAAGAAAAEwUagshq+Q/wJ5l5y+I7D8AAAA/tAEAAAAAAAAB+QEAABgAAAC4CcNnHqnkP7TUbIIPj+w/AAAAP7QBAAAAAAAAAfoBAAAYAAAAIP8bxBun5D+oCnQd75XsPwAAAD+0AQAAAAAAAAH7AQAAGAAAACD/G8Qbp+Q/IHO50Rab7D8AAAA/xAEAAAAAAAAB/AEAABgAAACQ9HQgGaXkP5jb/oU+oOw/AAAAP8QBAAAAAAAAAf0BAAAYAAAA+OnNfBaj5D8MREQ6ZqXsPwAAAD/EAQAAAAAAAAH+AQAAGAAAAPjpzXwWo+Q/hKyJ7o2q7D8AAAA/0wEAAAAAAAAB/wEAABgAAAD46c18FqPkP3jikIltsew/AAAAP9MBAAAAAAAAAQACAAAYAAAA+OnNfBaj5D9wGJgkTbjsPwAAAD/TAQAAAAAAAAEBAgAAGAAAAJD0dCAZpeQ/ZE6fvyy/7D8AAAA/4wEAAAAAAAABAgIAABgAAAAg/xvEG6fkP1iEploMxuw/AAAAP+MBAAAAAAAAAQMCAAAYAAAAIP8bxBun5D9IVTHDW9DsPwAAAD/jAQAAAAAAAAEEAgAAGAAAALgJw2ceqeQ/NCa8K6va7D8AAAA/8wEAAAAAAAABBQIAABgAAADkHhGvI63kP6DECHuy5uw/AAAAP/MBAAAAAAAAAQYCAAAYAAAAfCm4Uiav5D8MyNH8Se/sPwAAAD/zAQAAAAAAAAEHAgAAGAAAADhJrT0uteQ/+DPgMgn97D8AAAA/AgIAAAAAAAABCAIAABgAAADMU1ThMLfkP+QEa5tYB+0/AAAAPwICAAAAAAAAAQkCAAAYAAAAkHNJzDi95D/Q1fUDqBHtPwAAAD8CAgAAAAAAAAEKAgAAGAAAALiIlxM+weQ/PHRCU68d7T8AAAA/AgIAAAAAAAABCwIAABgAAAAQszOiSMnkP6CtEnAmLe0/AAAAPxICAAAAAAAAAQwCAAAYAAAAZN3PMFPR5D+MGSGm5TrtPwAAAD8SAgAAAAAAAAENAgAAGAAAACj9xBtb1+Q/9FLxwlxK7T8AAAA/EgIAAAAAAAABDgIAABgAAADkHLoGY93kP1zxPRJkVu0/AAAAPyICAAAAAAAAAQ8CAAAYAAAAQEdWlW3l5D/AKg4v22XtPwAAAD8iAgAAAAAAAAEQAgAAGAAAAJRx8iN47eQ/sPuYlypw7T8AAAA/IgIAAAAAAAABEQIAABgAAABQkecOgPPkP5Rnp83pfe0/AAAAPzECAAAAAAAAARICAAAYAAAAsLuDnYr75D+A07UDqYvtPwAAAD8xAgAAAAAAAAETAgAAGAAAAATmHyyVA+U/7HECU7CX7T8AAAA/MQIAAAAAAAABFAIAABgAAABYELy6nwvlP1QQT6K3o+0/AAAAP0ECAAAAAAAAARUCAAAYAAAAsDpYSaoT5T9E4dkKB67tPwAAAD9BAgAAAAAAAAEWAgAAGAAAAARl9Ne0G+U/LE3oQMa77T8AAAA/QQIAAAAAAAABFwIAABgAAABgj5BmvyPlP5jrNJDNx+0/AAAAP1ACAAAAAAAAARgCAAAYAAAAtLks9ckr5T8AioHf1NPtPwAAAD9QAgAAAAAAAAEZAgAAGAAAAHDZIeDRMeU/bCjOLtzf7T8AAAA/UAIAAAAAAAABGgIAABgAAADIA75u3DnlP1z5WJcr6u0/AAAAP2ACAAAAAAAAARsCAAAYAAAAHC5a/eZB5T/M/CEZw/LtPwAAAD9gAgAAAAAAAAEcAgAAGAAAAHhY9ovxSeU/wDIptKL57T8AAAA/YAIAAAAAAAABHQIAABgAAACcbUTT9k3lPzA28jU6Au4/AAAAP3ACAAAAAAAAAR4CAAAYAAAAzIKSGvxR5T+onjfqYQfuPwAAAD9wAgAAAAAAAAEfAgAAGAAAAJCihwUEWOU/HAd9nokM7j8AAAA/cAIAAAAAAAABIAIAABgAAACQoocFBFjlPxwHfZ6JDO4/AAAAP3ACAAAAAAAAASECAAAYAAAAkKKHBQRY5T8cB32eiQzuPwAAAD9/AgAAAAAAAAEiAgAAGAAAAJCihwUEWOU/HAd9nokM7j8AAAA/fwIAAAAAAAABIwIAABgAAADEqe9Mx6PjP7TUbIIPj+w/AAAAPwAAAAAAAAAAASQCAAAYAAAAxKnvTMej4z+01GyCD4/sPwAAAD8PAAAAAAAAAAElAgAAGAAAAMSp70zHo+M/tNRsgg+P7D8AAAA/DwAAAAAAAAABJgIAABgAAADEqe9Mx6PjP7TUbIIPj+w/AAAAPx8AAAAAAAAAAScCAAAYAAAAxKnvTMej4z+01GyCD4/sPwAAAD8fAAAAAAAAAAEoAgAAGAAAAMSp70zHo+M/tNRsgg+P7D8AAAA/HwAAAAAAAAABKQIAABgAAADEqe9Mx6PjP7TUbIIPj+w/AAAAPy8AAAAAAAAAASoCAAAYAAAAxKnvTMej4z+01GyCD4/sPwAAAD8vAAAAAAAAAAErAgAAGAAAAMSp70zHo+M/tNRsgg+P7D8AAAA/LwAAAAAAAAABLAIAABgAAADEqe9Mx6PjP7TUbIIPj+w/AAAAPz4AAAAAAAAAAS0CAAAYAAAAxKnvTMej4z+01GyCD4/sPwAAAD8+AAAAAAAAAAEuAgAAGAAAAMSp70zHo+M/tNRsgg+P7D8AAAA/PgAAAAAAAAABLwIAABgAAADEqe9Mx6PjP7TUbIIPj+w/AAAAPz4AAAAAAAAAATACAAAYAAAAxKnvTMej4z+01GyCD4/sPwAAAD9OAAAAAAAAAAExAgAAGAAAAMSp70zHo+M/tNRsgg+P7D8AAAA/TgAAAAAAAAABMgIAABgAAADEqe9Mx6PjP7TUbIIPj+w/AAAAP10AAAAAAAAAATMCAAAYAAAAXLSW8Mml4z+01GyCD4/sPwAAAD9dAAAAAAAAAAE0AgAAGAAAAPS+PZTMp+M/tNRsgg+P7D8AAAA/XQAAAAAAAAABNQIAABgAAACIyeQ3z6njP7TUbIIPj+w/AAAAP10AAAAAAAAAATYCAAAYAAAAINSL29Gr4z80oi5px5DsPwAAAD9tAAAAAAAAAAE3AgAAGAAAALjeMn/UreM/NKIuaceQ7D8AAAA/bQAAAAAAAAABOAIAABgAAAB0/idq3LPjP6gKdB3vlew/AAAAP20AAAAAAAAAATkCAAAYAAAAoBN2seG34z+oCnQd75XsPwAAAD99AAAAAAAAAAE6AgAAGAAAAMwoxPjmu+M/oKX36l6Z7D8AAAA/fQAAAAAAAAABOwIAABgAAAAgU2CH8cPjPyBzudEWm+w/AAAAP30AAAAAAAAAATwCAAAYAAAA5HJVcvnJ4z8YDj2fhp7sPwAAAD+MAAAAAAAAAAE9AgAAGAAAADid8QAE0uM/mNv+hT6g7D8AAAA/jAAAAAAAAAABPgIAABgAAAAg0jQzEdzjPxSpwGz2oew/AAAAP4wAAAAAAAAAAT8CAAAYAAAAfPzQwRvk4z8MREQ6ZqXsPwAAAD+cAAAAAAAAAAFAAgAAGAAAAJRGYjsu8uM/hKyJ7o2q7D8AAAA/nAAAAAAAAAABQQIAABgAAACkkPO0QADkP3xHDbz9rew/AAAAP5wAAAAAAAAAAUICAAAYAAAAUOUr0lUQ5D90fRRX3bTsPwAAAD+sAAAAAAAAAAFDAgAAGAAAACxPsjZwJOQ/bLMb8ry77D8AAAA/rAAAAAAAAAABRAIAABgAAABorpH3hzbkP2ROn78sv+w/AAAAP6wAAAAAAAAAAUUCAAAYAAAAaC1mo6dO5D/ctuRzVMTsPwAAAD+sAAAAAAAAAAFGAgAAGAAAAHCsOk/HZuQ/zOzrDjTL7D8AAAA/uwAAAAAAAAABRwIAABgAAACgQF1C7ILkP8Qi86kT0uw/AAAAP7sAAAAAAAAAAUgCAAAYAAAAIP8bxBun5D+w830SY9zsPwAAAD/LAAAAAAAAAAFJAgAAGAAAAGTdzzBT0eQ/oMQIe7Lm7D8AAAA/ywAAAAAAAAABSgIAABgAAADY0NHkj//kPwzI0fxJ7+w/AAAAP8sAAAAAAAAAAUsCAAAYAAAAcNkh4NEx5T/8mFxlmfnsPwAAAD/aAAAAAAAAAAFMAgAAGAAAAGAMDmoebOU/ZNIsghAJ7T8AAAA/2gAAAAAAAAABTQIAABgAAACwaZaCda7lP0TZvoU/Gu0/AAAAP9oAAAAAAAAAAU4CAAAYAAAAHNxs4tH05T+oEo+itintPwAAAD/aAAAAAAAAAAFPAgAAGAAAAExuOC02QeY/jBkhpuU67T8AAAA/6gAAAAAAAAABUAIAABgAAABEIPliopPmP+ztdJDMTe0/AAAAP+oAAAAAAAAAAVECAAAYAAAAYOcH4BPq5j/Q9AaU+17tPwAAAD/qAAAAAAAAAAFSAgAAGAAAAGjjWY+SSuc/IP9hGcJ47T8AAAA/+gAAAAAAAAABUwIAABgAAAAQ6lLiE63nP4DTtQOpi+0/AAAAP/oAAAAAAAAAAVQCAAAYAAAALDA2C6Ub6D9UEE+it6PtPwAAAD8JAQAAAAAAAAFVAgAAGAAAAPzKUVFLmug/qBqqJ3697T8AAAA/CQEAAAAAAAABVgIAABgAAAC0mrDJ/iLpP2wozi7c3+0/AAAAPwkBAAAAAAAAAVcCAAAYAAAAxJSr0Lyz6T8wNvI1OgLuPwAAAD8JAQAAAAAAAAFYAgAAGAAAAGiZTXt9Ruo/9EMWPZgk7j8AAAA/GQEAAAAAAAABWQIAABgAAAC48idDU+nqPzC6f/gdTO4/AAAAPxkBAAAAAAAAAVoCAAAYAAAAzGv39TCS6z/kmC5oy3juPwAAAD8ZAQAAAAAAAAFbAgAAGAAAADQPYzcZQ+w/kBJhpeio7j8AAAA/KQEAAAAAAAABXAIAABgAAADIxxzABvjsP7hZVcm92u4/AAAAPykBAAAAAAAAAV0CAAAYAAAAyMccwAb47D+4WVXJvdruPwAAAD8pAQAAAAAAAAFeAgAAGAAAAMjHHMAG+Ow/uFlVyb3a7j8AAAA/OAEAAAAAAAABXwIAABgAAADIxxzABvjsP7hZVcm92u4/AAAAPzgBAAAAAAAACw==</ink>
</athena>
</file>

<file path=customXml/item9.xml><?xml version="1.0" encoding="utf-8"?>
<athena xmlns="http://schemas.microsoft.com/edu/athena" version="0.1.3396.0">
  <media streamable="true" recordStart="0" recordEnd="17142" recordLength="17206" audioOnly="true" start="0" end="17142" audioFormat="{00001610-0000-0010-8000-00AA00389B71}" audioRate="44100" muted="false" volume="0.8" fadeIn="0" fadeOut="0" videoFormat="{34363248-0000-0010-8000-00AA00389B71}" videoRate="15" videoWidth="256" videoHeight="256"/>
</athena>
</file>

<file path=customXml/itemProps1.xml><?xml version="1.0" encoding="utf-8"?>
<ds:datastoreItem xmlns:ds="http://schemas.openxmlformats.org/officeDocument/2006/customXml" ds:itemID="{0CC14DFF-D09B-4A4D-8038-771549339128}">
  <ds:schemaRefs>
    <ds:schemaRef ds:uri="http://schemas.microsoft.com/edu/athena"/>
  </ds:schemaRefs>
</ds:datastoreItem>
</file>

<file path=customXml/itemProps10.xml><?xml version="1.0" encoding="utf-8"?>
<ds:datastoreItem xmlns:ds="http://schemas.openxmlformats.org/officeDocument/2006/customXml" ds:itemID="{4926C371-E912-4022-814A-801544C6BB56}">
  <ds:schemaRefs>
    <ds:schemaRef ds:uri="http://schemas.microsoft.com/edu/athena"/>
  </ds:schemaRefs>
</ds:datastoreItem>
</file>

<file path=customXml/itemProps11.xml><?xml version="1.0" encoding="utf-8"?>
<ds:datastoreItem xmlns:ds="http://schemas.openxmlformats.org/officeDocument/2006/customXml" ds:itemID="{DB7F3192-DD59-4767-B9D8-FFBB1DBC3267}">
  <ds:schemaRefs>
    <ds:schemaRef ds:uri="http://schemas.microsoft.com/edu/athena"/>
  </ds:schemaRefs>
</ds:datastoreItem>
</file>

<file path=customXml/itemProps12.xml><?xml version="1.0" encoding="utf-8"?>
<ds:datastoreItem xmlns:ds="http://schemas.openxmlformats.org/officeDocument/2006/customXml" ds:itemID="{3AA514C0-D9FC-4F6E-A2FE-AA44D13F085F}">
  <ds:schemaRefs>
    <ds:schemaRef ds:uri="http://schemas.microsoft.com/edu/athena"/>
  </ds:schemaRefs>
</ds:datastoreItem>
</file>

<file path=customXml/itemProps13.xml><?xml version="1.0" encoding="utf-8"?>
<ds:datastoreItem xmlns:ds="http://schemas.openxmlformats.org/officeDocument/2006/customXml" ds:itemID="{89D94FAF-2144-4F28-AA51-81EEFE3D3FF0}">
  <ds:schemaRefs>
    <ds:schemaRef ds:uri="http://schemas.microsoft.com/edu/athena"/>
  </ds:schemaRefs>
</ds:datastoreItem>
</file>

<file path=customXml/itemProps14.xml><?xml version="1.0" encoding="utf-8"?>
<ds:datastoreItem xmlns:ds="http://schemas.openxmlformats.org/officeDocument/2006/customXml" ds:itemID="{092B0EAC-2A7C-4655-9BEE-7095CFC28C4D}">
  <ds:schemaRefs>
    <ds:schemaRef ds:uri="http://schemas.microsoft.com/edu/athena"/>
  </ds:schemaRefs>
</ds:datastoreItem>
</file>

<file path=customXml/itemProps15.xml><?xml version="1.0" encoding="utf-8"?>
<ds:datastoreItem xmlns:ds="http://schemas.openxmlformats.org/officeDocument/2006/customXml" ds:itemID="{E1A84040-7EBF-4EE8-A885-57F893138FDA}">
  <ds:schemaRefs>
    <ds:schemaRef ds:uri="http://schemas.microsoft.com/edu/athena"/>
  </ds:schemaRefs>
</ds:datastoreItem>
</file>

<file path=customXml/itemProps16.xml><?xml version="1.0" encoding="utf-8"?>
<ds:datastoreItem xmlns:ds="http://schemas.openxmlformats.org/officeDocument/2006/customXml" ds:itemID="{5CADBAC5-2FFE-4257-8022-DA44102D833B}">
  <ds:schemaRefs>
    <ds:schemaRef ds:uri="http://schemas.microsoft.com/edu/athena"/>
  </ds:schemaRefs>
</ds:datastoreItem>
</file>

<file path=customXml/itemProps17.xml><?xml version="1.0" encoding="utf-8"?>
<ds:datastoreItem xmlns:ds="http://schemas.openxmlformats.org/officeDocument/2006/customXml" ds:itemID="{1F38C232-0BFA-459C-AEF6-EF09AD992109}">
  <ds:schemaRefs>
    <ds:schemaRef ds:uri="http://schemas.microsoft.com/edu/athena"/>
  </ds:schemaRefs>
</ds:datastoreItem>
</file>

<file path=customXml/itemProps18.xml><?xml version="1.0" encoding="utf-8"?>
<ds:datastoreItem xmlns:ds="http://schemas.openxmlformats.org/officeDocument/2006/customXml" ds:itemID="{93ACFF55-C8E0-42E1-9514-4ECB9BAE1BAD}">
  <ds:schemaRefs>
    <ds:schemaRef ds:uri="http://schemas.microsoft.com/edu/athena"/>
  </ds:schemaRefs>
</ds:datastoreItem>
</file>

<file path=customXml/itemProps19.xml><?xml version="1.0" encoding="utf-8"?>
<ds:datastoreItem xmlns:ds="http://schemas.openxmlformats.org/officeDocument/2006/customXml" ds:itemID="{2458AB65-0624-4823-93C1-9C765C88729B}">
  <ds:schemaRefs>
    <ds:schemaRef ds:uri="http://schemas.microsoft.com/edu/athena"/>
  </ds:schemaRefs>
</ds:datastoreItem>
</file>

<file path=customXml/itemProps2.xml><?xml version="1.0" encoding="utf-8"?>
<ds:datastoreItem xmlns:ds="http://schemas.openxmlformats.org/officeDocument/2006/customXml" ds:itemID="{E872C328-892B-41A3-8BE6-9986341E3567}">
  <ds:schemaRefs>
    <ds:schemaRef ds:uri="http://schemas.microsoft.com/edu/athena"/>
  </ds:schemaRefs>
</ds:datastoreItem>
</file>

<file path=customXml/itemProps20.xml><?xml version="1.0" encoding="utf-8"?>
<ds:datastoreItem xmlns:ds="http://schemas.openxmlformats.org/officeDocument/2006/customXml" ds:itemID="{EFAB66B9-848F-4629-BC53-58FF8772A678}">
  <ds:schemaRefs>
    <ds:schemaRef ds:uri="http://schemas.microsoft.com/edu/athena"/>
  </ds:schemaRefs>
</ds:datastoreItem>
</file>

<file path=customXml/itemProps21.xml><?xml version="1.0" encoding="utf-8"?>
<ds:datastoreItem xmlns:ds="http://schemas.openxmlformats.org/officeDocument/2006/customXml" ds:itemID="{18558937-BDC0-4714-9E35-AAFEEB369C27}">
  <ds:schemaRefs>
    <ds:schemaRef ds:uri="http://schemas.microsoft.com/edu/athena"/>
  </ds:schemaRefs>
</ds:datastoreItem>
</file>

<file path=customXml/itemProps22.xml><?xml version="1.0" encoding="utf-8"?>
<ds:datastoreItem xmlns:ds="http://schemas.openxmlformats.org/officeDocument/2006/customXml" ds:itemID="{156C5E7E-F131-49CA-9D78-422894C44AC2}">
  <ds:schemaRefs>
    <ds:schemaRef ds:uri="http://schemas.microsoft.com/edu/athena"/>
  </ds:schemaRefs>
</ds:datastoreItem>
</file>

<file path=customXml/itemProps23.xml><?xml version="1.0" encoding="utf-8"?>
<ds:datastoreItem xmlns:ds="http://schemas.openxmlformats.org/officeDocument/2006/customXml" ds:itemID="{C5CBF187-DB8C-4D95-8DB6-0C1C64F0B93D}">
  <ds:schemaRefs>
    <ds:schemaRef ds:uri="http://schemas.microsoft.com/edu/athena"/>
  </ds:schemaRefs>
</ds:datastoreItem>
</file>

<file path=customXml/itemProps24.xml><?xml version="1.0" encoding="utf-8"?>
<ds:datastoreItem xmlns:ds="http://schemas.openxmlformats.org/officeDocument/2006/customXml" ds:itemID="{46C88A9A-9514-4FC9-B3C8-4DDF8CECF1B9}">
  <ds:schemaRefs>
    <ds:schemaRef ds:uri="http://schemas.microsoft.com/edu/athena"/>
  </ds:schemaRefs>
</ds:datastoreItem>
</file>

<file path=customXml/itemProps25.xml><?xml version="1.0" encoding="utf-8"?>
<ds:datastoreItem xmlns:ds="http://schemas.openxmlformats.org/officeDocument/2006/customXml" ds:itemID="{B3A8716E-6DED-48B2-83D8-FD2C98E9407F}">
  <ds:schemaRefs>
    <ds:schemaRef ds:uri="http://schemas.microsoft.com/edu/athena"/>
  </ds:schemaRefs>
</ds:datastoreItem>
</file>

<file path=customXml/itemProps3.xml><?xml version="1.0" encoding="utf-8"?>
<ds:datastoreItem xmlns:ds="http://schemas.openxmlformats.org/officeDocument/2006/customXml" ds:itemID="{1CE99607-CCC6-46C5-8C69-6F5EB1993A0B}">
  <ds:schemaRefs>
    <ds:schemaRef ds:uri="http://schemas.microsoft.com/edu/athena"/>
  </ds:schemaRefs>
</ds:datastoreItem>
</file>

<file path=customXml/itemProps4.xml><?xml version="1.0" encoding="utf-8"?>
<ds:datastoreItem xmlns:ds="http://schemas.openxmlformats.org/officeDocument/2006/customXml" ds:itemID="{540FB420-3923-4BE3-B71A-DB7367B4AE08}">
  <ds:schemaRefs>
    <ds:schemaRef ds:uri="http://schemas.microsoft.com/edu/athena"/>
  </ds:schemaRefs>
</ds:datastoreItem>
</file>

<file path=customXml/itemProps5.xml><?xml version="1.0" encoding="utf-8"?>
<ds:datastoreItem xmlns:ds="http://schemas.openxmlformats.org/officeDocument/2006/customXml" ds:itemID="{ADC2A9C3-258C-4EE6-8FEA-59EF851059DD}">
  <ds:schemaRefs>
    <ds:schemaRef ds:uri="http://schemas.microsoft.com/edu/athena"/>
  </ds:schemaRefs>
</ds:datastoreItem>
</file>

<file path=customXml/itemProps6.xml><?xml version="1.0" encoding="utf-8"?>
<ds:datastoreItem xmlns:ds="http://schemas.openxmlformats.org/officeDocument/2006/customXml" ds:itemID="{E26065D4-D309-497B-BE51-A4DF179EB75A}">
  <ds:schemaRefs>
    <ds:schemaRef ds:uri="http://schemas.microsoft.com/edu/athena"/>
  </ds:schemaRefs>
</ds:datastoreItem>
</file>

<file path=customXml/itemProps7.xml><?xml version="1.0" encoding="utf-8"?>
<ds:datastoreItem xmlns:ds="http://schemas.openxmlformats.org/officeDocument/2006/customXml" ds:itemID="{D9DBEDA7-DD20-498A-8085-E1F1036D265F}">
  <ds:schemaRefs>
    <ds:schemaRef ds:uri="http://schemas.microsoft.com/edu/athena"/>
  </ds:schemaRefs>
</ds:datastoreItem>
</file>

<file path=customXml/itemProps8.xml><?xml version="1.0" encoding="utf-8"?>
<ds:datastoreItem xmlns:ds="http://schemas.openxmlformats.org/officeDocument/2006/customXml" ds:itemID="{DDD91D2E-817C-447B-8F96-EA10E13BC989}">
  <ds:schemaRefs>
    <ds:schemaRef ds:uri="http://schemas.microsoft.com/edu/athena"/>
  </ds:schemaRefs>
</ds:datastoreItem>
</file>

<file path=customXml/itemProps9.xml><?xml version="1.0" encoding="utf-8"?>
<ds:datastoreItem xmlns:ds="http://schemas.openxmlformats.org/officeDocument/2006/customXml" ds:itemID="{455ADCF4-83B1-4ED7-B10B-F8C1872DCC20}">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1444</TotalTime>
  <Words>899</Words>
  <Application>Microsoft Office PowerPoint</Application>
  <PresentationFormat>Widescreen</PresentationFormat>
  <Paragraphs>48</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Puzzle Oracle Manual Brief Introduction</vt:lpstr>
      <vt:lpstr>Thumb drive contents</vt:lpstr>
      <vt:lpstr>Start screen (F1 toggles full-screen mode)</vt:lpstr>
      <vt:lpstr>Initial puzzle-entry screen</vt:lpstr>
      <vt:lpstr>Screen after entering a valid puzzle number</vt:lpstr>
      <vt:lpstr>Screen once you start entering your answer</vt:lpstr>
      <vt:lpstr>Oracle response to correct answer</vt:lpstr>
      <vt:lpstr>Back to the puzzle-entry screen</vt:lpstr>
      <vt:lpstr>Exit screen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Joy</dc:creator>
  <cp:lastModifiedBy>Joseph Joy</cp:lastModifiedBy>
  <cp:revision>26</cp:revision>
  <dcterms:created xsi:type="dcterms:W3CDTF">2015-10-07T00:12:49Z</dcterms:created>
  <dcterms:modified xsi:type="dcterms:W3CDTF">2015-10-08T00:17:30Z</dcterms:modified>
</cp:coreProperties>
</file>